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2"/>
  </p:notesMasterIdLst>
  <p:sldIdLst>
    <p:sldId id="350" r:id="rId5"/>
    <p:sldId id="321" r:id="rId6"/>
    <p:sldId id="1582" r:id="rId7"/>
    <p:sldId id="1560" r:id="rId8"/>
    <p:sldId id="512" r:id="rId9"/>
    <p:sldId id="1573" r:id="rId10"/>
    <p:sldId id="1571" r:id="rId11"/>
    <p:sldId id="1561" r:id="rId12"/>
    <p:sldId id="1563" r:id="rId13"/>
    <p:sldId id="1564" r:id="rId14"/>
    <p:sldId id="541" r:id="rId15"/>
    <p:sldId id="256" r:id="rId16"/>
    <p:sldId id="1565" r:id="rId17"/>
    <p:sldId id="1576" r:id="rId18"/>
    <p:sldId id="1566" r:id="rId19"/>
    <p:sldId id="1577" r:id="rId20"/>
    <p:sldId id="1578" r:id="rId21"/>
    <p:sldId id="1580" r:id="rId22"/>
    <p:sldId id="1579" r:id="rId23"/>
    <p:sldId id="257" r:id="rId24"/>
    <p:sldId id="1581" r:id="rId25"/>
    <p:sldId id="1567" r:id="rId26"/>
    <p:sldId id="1568" r:id="rId27"/>
    <p:sldId id="1569" r:id="rId28"/>
    <p:sldId id="1570" r:id="rId29"/>
    <p:sldId id="1558" r:id="rId30"/>
    <p:sldId id="429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F4F4"/>
    <a:srgbClr val="A0D9DA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1A99D6-621A-403E-A381-93F1E30A9193}" v="88" dt="2025-08-23T16:15:31.90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71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63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F9A9FB-E6B2-4AFD-9E6D-3862F2865B0C}" type="datetimeFigureOut">
              <a:rPr lang="en-US" smtClean="0"/>
              <a:t>8/24/2025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A1A849-4752-4AD3-BA8D-5D9BCF303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940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4278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4100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eaLnBrk="1" hangingPunct="1"/>
            <a:fld id="{9146D9C3-BFCB-4CA3-A46E-217E6D16A00C}" type="slidenum">
              <a:rPr lang="ja-JP" altLang="en-US" smtClean="0">
                <a:solidFill>
                  <a:prstClr val="black"/>
                </a:solidFill>
              </a:rPr>
              <a:pPr eaLnBrk="1" hangingPunct="1"/>
              <a:t>2</a:t>
            </a:fld>
            <a:endParaRPr lang="en-US" altLang="ja-JP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7140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SG" dirty="0"/>
              <a:t>Why NAFLD</a:t>
            </a:r>
          </a:p>
          <a:p>
            <a:r>
              <a:rPr lang="en-SG" dirty="0"/>
              <a:t>NAFLD as part of the metabolic epidemic, will become singularly the number 1 </a:t>
            </a:r>
            <a:r>
              <a:rPr lang="en-SG" dirty="0" err="1"/>
              <a:t>contributer</a:t>
            </a:r>
            <a:r>
              <a:rPr lang="en-SG" dirty="0"/>
              <a:t> to disease burden in Asia , contributing to 6 out of top 10 NCD </a:t>
            </a:r>
          </a:p>
          <a:p>
            <a:r>
              <a:rPr lang="en-SG" dirty="0"/>
              <a:t>Yet, the field lags behind other diseases in terms of response strategy , mainly driven by lack of disease definition, clinical tools and understanding of biology </a:t>
            </a:r>
          </a:p>
          <a:p>
            <a:endParaRPr lang="en-US" dirty="0"/>
          </a:p>
          <a:p>
            <a:r>
              <a:rPr lang="en-US" dirty="0"/>
              <a:t>Having had the privilege of working on NAFLD in </a:t>
            </a:r>
            <a:r>
              <a:rPr lang="en-US" dirty="0" err="1"/>
              <a:t>EMULSIOn</a:t>
            </a:r>
            <a:r>
              <a:rPr lang="en-US" dirty="0"/>
              <a:t> program over the last 5 years, we are excited that 2</a:t>
            </a:r>
            <a:r>
              <a:rPr lang="en-SG" dirty="0"/>
              <a:t> trends will shed light on this condition </a:t>
            </a:r>
          </a:p>
          <a:p>
            <a:r>
              <a:rPr lang="en-US" dirty="0"/>
              <a:t>Advance in concepts of metabolic syndrome as  a systemic low grade inflammation</a:t>
            </a:r>
          </a:p>
          <a:p>
            <a:r>
              <a:rPr lang="en-US" dirty="0"/>
              <a:t>Availability of multimodality omics which now allows us to build a digital metabolic humanome to guide our understanding and strategy towards MASLD and metabolic disease</a:t>
            </a:r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B71C26-2378-4D07-8438-2BC6A1737AA5}" type="slidenum">
              <a:rPr lang="en-SG" smtClean="0"/>
              <a:t>5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231602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7F8A42-95C3-F5B5-F946-A40D2E14C7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608605B-3D6B-6AA2-476A-475B18DF58B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24B6308-3AF8-6ECC-7D01-EAE645E1A9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SG" dirty="0"/>
              <a:t>Why NAFLD</a:t>
            </a:r>
          </a:p>
          <a:p>
            <a:r>
              <a:rPr lang="en-SG" dirty="0"/>
              <a:t>NAFLD as part of the metabolic epidemic, will become singularly the number 1 </a:t>
            </a:r>
            <a:r>
              <a:rPr lang="en-SG" dirty="0" err="1"/>
              <a:t>contributer</a:t>
            </a:r>
            <a:r>
              <a:rPr lang="en-SG" dirty="0"/>
              <a:t> to disease burden in Asia , contributing to 6 out of top 10 NCD </a:t>
            </a:r>
          </a:p>
          <a:p>
            <a:r>
              <a:rPr lang="en-SG" dirty="0"/>
              <a:t>Yet, the field lags behind other diseases in terms of response strategy , mainly driven by lack of disease definition, clinical tools and understanding of biology </a:t>
            </a:r>
          </a:p>
          <a:p>
            <a:endParaRPr lang="en-US" dirty="0"/>
          </a:p>
          <a:p>
            <a:r>
              <a:rPr lang="en-US" dirty="0"/>
              <a:t>Having had the privilege of working on NAFLD in </a:t>
            </a:r>
            <a:r>
              <a:rPr lang="en-US" dirty="0" err="1"/>
              <a:t>EMULSIOn</a:t>
            </a:r>
            <a:r>
              <a:rPr lang="en-US" dirty="0"/>
              <a:t> program over the last 5 years, we are excited that 2</a:t>
            </a:r>
            <a:r>
              <a:rPr lang="en-SG" dirty="0"/>
              <a:t> trends will shed light on this condition </a:t>
            </a:r>
          </a:p>
          <a:p>
            <a:r>
              <a:rPr lang="en-US" dirty="0"/>
              <a:t>Advance in concepts of metabolic syndrome as  a systemic low grade inflammation</a:t>
            </a:r>
          </a:p>
          <a:p>
            <a:r>
              <a:rPr lang="en-US" dirty="0"/>
              <a:t>Availability of multimodality omics which now allows us to build a digital metabolic humanome to guide our understanding and strategy towards MASLD and metabolic disease</a:t>
            </a:r>
            <a:endParaRPr lang="en-SG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7D1A1C-9B0E-CC9B-9225-C0FD282E7CE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B71C26-2378-4D07-8438-2BC6A1737AA5}" type="slidenum">
              <a:rPr lang="en-SG" smtClean="0"/>
              <a:t>6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8908412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SG" dirty="0"/>
              <a:t>What do we plan to do  in INSPIRE</a:t>
            </a:r>
          </a:p>
          <a:p>
            <a:endParaRPr lang="en-SG" dirty="0"/>
          </a:p>
          <a:p>
            <a:r>
              <a:rPr lang="en-SG" dirty="0"/>
              <a:t> </a:t>
            </a:r>
            <a:endParaRPr lang="en-SG" dirty="0">
              <a:cs typeface="Calibri" panose="020F0502020204030204"/>
            </a:endParaRPr>
          </a:p>
          <a:p>
            <a:r>
              <a:rPr lang="en-SG" dirty="0"/>
              <a:t>Building on the rich cohorts that we have built, we will layer in 3 additional  dimensions of time , space, and biology –</a:t>
            </a:r>
          </a:p>
          <a:p>
            <a:endParaRPr lang="en-SG" dirty="0"/>
          </a:p>
          <a:p>
            <a:r>
              <a:rPr lang="en-SG" dirty="0"/>
              <a:t>In the first thrust,  we seek   to define  Asian disease trajectory and define patients at risk </a:t>
            </a:r>
          </a:p>
          <a:p>
            <a:r>
              <a:rPr lang="en-SG" dirty="0"/>
              <a:t>Theme 2 dive into </a:t>
            </a:r>
            <a:r>
              <a:rPr lang="en-SG" dirty="0" err="1"/>
              <a:t>spatio</a:t>
            </a:r>
            <a:r>
              <a:rPr lang="en-SG" dirty="0"/>
              <a:t>-temporal interrogation of metaboinflammation to find ways to disrupt disease progression </a:t>
            </a:r>
            <a:endParaRPr lang="en-SG" dirty="0">
              <a:cs typeface="Calibri" panose="020F0502020204030204"/>
            </a:endParaRPr>
          </a:p>
          <a:p>
            <a:r>
              <a:rPr lang="en-SG" dirty="0" err="1"/>
              <a:t>tHeme</a:t>
            </a:r>
            <a:r>
              <a:rPr lang="en-SG" dirty="0"/>
              <a:t> 3 harness the power of Integrative multiomics to define the disease and discover biomarkers and target </a:t>
            </a:r>
            <a:endParaRPr lang="en-SG" dirty="0">
              <a:cs typeface="Calibri" panose="020F0502020204030204"/>
            </a:endParaRPr>
          </a:p>
          <a:p>
            <a:r>
              <a:rPr lang="en-SG" dirty="0"/>
              <a:t>6.Our </a:t>
            </a:r>
            <a:r>
              <a:rPr lang="en-SG" dirty="0" err="1"/>
              <a:t>nanogroup</a:t>
            </a:r>
            <a:r>
              <a:rPr lang="en-SG" dirty="0"/>
              <a:t> experts led by Prof Liu Bin </a:t>
            </a:r>
            <a:r>
              <a:rPr lang="en-SG" dirty="0" err="1"/>
              <a:t>wlll</a:t>
            </a:r>
            <a:r>
              <a:rPr lang="en-SG" dirty="0"/>
              <a:t> translate Nanodiagnostics and targeting for maximal clinical impact</a:t>
            </a:r>
            <a:endParaRPr lang="en-SG" dirty="0">
              <a:cs typeface="Calibri"/>
            </a:endParaRPr>
          </a:p>
          <a:p>
            <a:pPr marL="228600" indent="-228600">
              <a:buAutoNum type="arabicPeriod"/>
            </a:pPr>
            <a:endParaRPr lang="en-SG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B71C26-2378-4D07-8438-2BC6A1737AA5}" type="slidenum">
              <a:rPr lang="en-SG" smtClean="0"/>
              <a:t>11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432589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>
            <a:extLst>
              <a:ext uri="{FF2B5EF4-FFF2-40B4-BE49-F238E27FC236}">
                <a16:creationId xmlns:a16="http://schemas.microsoft.com/office/drawing/2014/main" id="{56F4C8E6-2DD0-8C3C-C3A1-C9FC58DA60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7500" y="1006475"/>
            <a:ext cx="4595813" cy="34480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SG"/>
          </a:p>
        </p:txBody>
      </p:sp>
      <p:sp>
        <p:nvSpPr>
          <p:cNvPr id="4098" name="Text Box 2">
            <a:extLst>
              <a:ext uri="{FF2B5EF4-FFF2-40B4-BE49-F238E27FC236}">
                <a16:creationId xmlns:a16="http://schemas.microsoft.com/office/drawing/2014/main" id="{98EF587B-5931-73FD-DCE1-C81E78311564}"/>
              </a:ext>
            </a:extLst>
          </p:cNvPr>
          <p:cNvSpPr txBox="1">
            <a:spLocks noGrp="1" noChangeArrowheads="1"/>
          </p:cNvSpPr>
          <p:nvPr>
            <p:ph type="body"/>
          </p:nvPr>
        </p:nvSpPr>
        <p:spPr bwMode="auto">
          <a:xfrm>
            <a:off x="1185863" y="4787900"/>
            <a:ext cx="5407025" cy="38258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85725" indent="-85725" eaLnBrk="1">
              <a:lnSpc>
                <a:spcPct val="93000"/>
              </a:lnSpc>
              <a:spcBef>
                <a:spcPct val="0"/>
              </a:spcBef>
              <a:buSzPct val="45000"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GB" altLang="en-US">
                <a:latin typeface="Arial" panose="020B0604020202020204" pitchFamily="34" charset="0"/>
                <a:cs typeface="msgothic" charset="0"/>
              </a:rPr>
              <a:t>Cumulative incidence of MACE outcomes according to the presence and histological severity* of NAFLD. *MACE was defined as a composite endpoint that included incident ischaemic heart disease (including acute myocardial infarction), congestive heart failure, stroke and cardiovascular mortality. NAFLD histological severity was defined in four validated categories: simple steatosis, NASH without fibrosis, non-cirrhotic fibrosis and cirrhosis (please see online supplemental appendix). MACE, major adverse cardiovascular event; NAFLD, non-alcoholic fatty liver disease; NASH, non-alcoholic steatohepatitis.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SG" dirty="0"/>
              <a:t>What do we plan to do  in INSPIRE</a:t>
            </a:r>
          </a:p>
          <a:p>
            <a:endParaRPr lang="en-SG" dirty="0"/>
          </a:p>
          <a:p>
            <a:r>
              <a:rPr lang="en-SG" dirty="0"/>
              <a:t> </a:t>
            </a:r>
            <a:endParaRPr lang="en-SG" dirty="0">
              <a:cs typeface="Calibri" panose="020F0502020204030204"/>
            </a:endParaRPr>
          </a:p>
          <a:p>
            <a:r>
              <a:rPr lang="en-SG" dirty="0"/>
              <a:t>Building on the rich cohorts that we have built, we will layer in 3 additional  dimensions of time , space, and biology –</a:t>
            </a:r>
          </a:p>
          <a:p>
            <a:endParaRPr lang="en-SG" dirty="0"/>
          </a:p>
          <a:p>
            <a:r>
              <a:rPr lang="en-SG" dirty="0"/>
              <a:t>In the first thrust,  we seek   to define  Asian disease trajectory and define patients at risk </a:t>
            </a:r>
          </a:p>
          <a:p>
            <a:r>
              <a:rPr lang="en-SG" dirty="0"/>
              <a:t>Theme 2 dive into </a:t>
            </a:r>
            <a:r>
              <a:rPr lang="en-SG" dirty="0" err="1"/>
              <a:t>spatio</a:t>
            </a:r>
            <a:r>
              <a:rPr lang="en-SG" dirty="0"/>
              <a:t>-temporal interrogation of metaboinflammation to find ways to disrupt disease progression </a:t>
            </a:r>
            <a:endParaRPr lang="en-SG" dirty="0">
              <a:cs typeface="Calibri" panose="020F0502020204030204"/>
            </a:endParaRPr>
          </a:p>
          <a:p>
            <a:r>
              <a:rPr lang="en-SG" dirty="0" err="1"/>
              <a:t>tHeme</a:t>
            </a:r>
            <a:r>
              <a:rPr lang="en-SG" dirty="0"/>
              <a:t> 3 harness the power of Integrative multiomics to define the disease and discover biomarkers and target </a:t>
            </a:r>
            <a:endParaRPr lang="en-SG" dirty="0">
              <a:cs typeface="Calibri" panose="020F0502020204030204"/>
            </a:endParaRPr>
          </a:p>
          <a:p>
            <a:r>
              <a:rPr lang="en-SG" dirty="0"/>
              <a:t>6.Our </a:t>
            </a:r>
            <a:r>
              <a:rPr lang="en-SG" dirty="0" err="1"/>
              <a:t>nanogroup</a:t>
            </a:r>
            <a:r>
              <a:rPr lang="en-SG" dirty="0"/>
              <a:t> experts led by Prof Liu Bin </a:t>
            </a:r>
            <a:r>
              <a:rPr lang="en-SG" dirty="0" err="1"/>
              <a:t>wlll</a:t>
            </a:r>
            <a:r>
              <a:rPr lang="en-SG" dirty="0"/>
              <a:t> translate Nanodiagnostics and targeting for maximal clinical impact</a:t>
            </a:r>
            <a:endParaRPr lang="en-SG" dirty="0">
              <a:cs typeface="Calibri"/>
            </a:endParaRPr>
          </a:p>
          <a:p>
            <a:pPr marL="228600" indent="-228600">
              <a:buAutoNum type="arabicPeriod"/>
            </a:pPr>
            <a:endParaRPr lang="en-SG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B71C26-2378-4D07-8438-2BC6A1737AA5}" type="slidenum">
              <a:rPr lang="en-SG" smtClean="0"/>
              <a:t>13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8473447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3E5BB-5C05-4112-A9E6-0BD5485666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8EEE05-246F-426B-B7A2-73F9F35578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9AF633-8676-4F51-A8ED-AF4D78769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63B92-A135-4063-852D-81E9B2EB39DD}" type="datetimeFigureOut">
              <a:rPr lang="en-US" smtClean="0"/>
              <a:t>8/24/2025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606F90-B703-468F-B549-F3EAFD027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6C002-0BF1-4CD9-8263-A1CDEEB8D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29E22-2961-4AC6-AA20-14F5A3E29C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48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782EFD-7FA0-4DA0-B146-25E5823F9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FFE21A-432A-4511-BDF5-B5C14E4C82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910525-8BD7-427C-B430-00B8FB2E1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63B92-A135-4063-852D-81E9B2EB39DD}" type="datetimeFigureOut">
              <a:rPr lang="en-US" smtClean="0"/>
              <a:t>8/24/2025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F46490-61E5-41EE-AEDF-E7EF4BF2B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F3934C-03B0-4F8D-83F4-25301E251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29E22-2961-4AC6-AA20-14F5A3E29C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745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2F8712E-43D8-4760-B3E0-B08C9D0FEC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F04B21-AADA-49FF-8F08-3A4090944D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C7FDE4-079C-4DFF-8D8F-B9F7E6F080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63B92-A135-4063-852D-81E9B2EB39DD}" type="datetimeFigureOut">
              <a:rPr lang="en-US" smtClean="0"/>
              <a:t>8/24/2025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F6C2BF-C837-485E-BEDC-32E0524FB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A89D4F-AF4F-454E-9AD4-E51F9AA76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29E22-2961-4AC6-AA20-14F5A3E29C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426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AC055-8069-44FD-A155-CBDAEACBC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B7896E-53FE-4C66-A504-D1CC89CE9D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1B518A-AAC8-4623-A377-64D9D88B7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63B92-A135-4063-852D-81E9B2EB39DD}" type="datetimeFigureOut">
              <a:rPr lang="en-US" smtClean="0"/>
              <a:t>8/24/2025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D2F619-1535-4D3B-A81B-37D437ABC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3A200D-891C-4BBD-8A63-519004AAE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29E22-2961-4AC6-AA20-14F5A3E29C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688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6EEF0B-309C-41B8-AC83-9C52EBCA4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F0EEF0-0FC8-450C-974B-7287AE9693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D50BA3-A9E3-462A-9ED5-3F695D591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63B92-A135-4063-852D-81E9B2EB39DD}" type="datetimeFigureOut">
              <a:rPr lang="en-US" smtClean="0"/>
              <a:t>8/24/2025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2C847C-21E8-4919-9DF1-6345E77ED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04BEC4-58AA-411D-883A-48381A206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29E22-2961-4AC6-AA20-14F5A3E29C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549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81307-3AC7-4F66-8FDC-9EDD0FF4D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0811CD-D84F-4F3D-95D3-3DF325409B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E47B31-4081-465A-8BC5-EE8FE80176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8E6592-4EEB-4E56-A37F-23C3B157F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63B92-A135-4063-852D-81E9B2EB39DD}" type="datetimeFigureOut">
              <a:rPr lang="en-US" smtClean="0"/>
              <a:t>8/24/2025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F9622C-DB0B-41D6-B2D2-D4F693832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145402-BA34-445E-8D5E-85C0BF11D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29E22-2961-4AC6-AA20-14F5A3E29C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777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E56BE2-193E-467D-B80C-B64806D1F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23AD1B-1670-49B4-8470-ECF9ED78F4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04DC55-002E-46EE-AFAA-6B64741AE4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5EBD6E-5D0C-49FA-89B3-4D084AC768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C22F9E1-B31A-4CDC-98B1-40B80188AE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328F4C4-8DD7-4F27-B063-3B442F14F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63B92-A135-4063-852D-81E9B2EB39DD}" type="datetimeFigureOut">
              <a:rPr lang="en-US" smtClean="0"/>
              <a:t>8/24/2025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5DBD727-9CFB-4C9C-99A7-6F8217F16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EFB6AE4-9747-4A96-A5FC-C39B7CF39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29E22-2961-4AC6-AA20-14F5A3E29C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396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7D444-AD5B-40C1-94F0-F3BA3F92C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6D24D8-1E63-4D26-AF20-72E40E3A4D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63B92-A135-4063-852D-81E9B2EB39DD}" type="datetimeFigureOut">
              <a:rPr lang="en-US" smtClean="0"/>
              <a:t>8/24/2025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3EE802-9011-4B0E-BD93-7EDF836F7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C36DEE-70A2-4DD1-A0F7-0EA54CB8F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29E22-2961-4AC6-AA20-14F5A3E29C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581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16A6A4-FAB5-474A-BE39-779A0F8E7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63B92-A135-4063-852D-81E9B2EB39DD}" type="datetimeFigureOut">
              <a:rPr lang="en-US" smtClean="0"/>
              <a:t>8/24/2025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B343A3-DEB2-417B-BD1C-9F06BCD49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23497A-F7ED-4B82-A41D-FB1708D61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29E22-2961-4AC6-AA20-14F5A3E29C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828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1522BB-F38B-4803-A9F6-FC90B8AB5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D128AD-8F4D-4A67-8706-68A8E87846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393971-1CBA-429E-9D9C-FBC577300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677D37-F382-4461-9AD4-D5B4A4FB9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63B92-A135-4063-852D-81E9B2EB39DD}" type="datetimeFigureOut">
              <a:rPr lang="en-US" smtClean="0"/>
              <a:t>8/24/2025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C06DD8-ECAA-4F18-ACCA-BCDF8FDBC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BB3346-9B1C-4420-B08C-4492EA95B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29E22-2961-4AC6-AA20-14F5A3E29C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578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2BFF4-3586-43F1-A0BF-D93FBA464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9AC408-6AC6-4AC9-A75D-5E4F3317A0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9F7113-C8C4-4E70-A3E6-1F4468B5E2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CEBF5F-28B4-4F2E-9765-EF0C9203C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63B92-A135-4063-852D-81E9B2EB39DD}" type="datetimeFigureOut">
              <a:rPr lang="en-US" smtClean="0"/>
              <a:t>8/24/2025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CF0714-65E2-4486-A3C9-84E85135A6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E1140C-6682-4CB2-9797-85D8C594D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29E22-2961-4AC6-AA20-14F5A3E29C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762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3EC7BB5-0F6D-4603-A086-EF2927258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CC1E75-4552-44A6-B2B6-A92A6FA62B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7804F9-CB4C-4A80-93F0-877B7F141E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C63B92-A135-4063-852D-81E9B2EB39DD}" type="datetimeFigureOut">
              <a:rPr lang="en-US" smtClean="0"/>
              <a:t>8/24/2025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1CE3EA-BD55-40D2-A375-5CC25B62B4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021D53-BF98-4BA4-8AD4-616451AD90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C29E22-2961-4AC6-AA20-14F5A3E29C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912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5.png"/><Relationship Id="rId5" Type="http://schemas.openxmlformats.org/officeDocument/2006/relationships/image" Target="../media/image8.jpe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microsoft.com/office/2007/relationships/hdphoto" Target="../media/hdphoto1.wdp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3" name="Text Box 10"/>
          <p:cNvSpPr txBox="1">
            <a:spLocks noChangeArrowheads="1"/>
          </p:cNvSpPr>
          <p:nvPr/>
        </p:nvSpPr>
        <p:spPr bwMode="auto">
          <a:xfrm>
            <a:off x="4774144" y="4870904"/>
            <a:ext cx="6888163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defTabSz="4175125"/>
            <a:r>
              <a:rPr lang="en-US" sz="1000" dirty="0">
                <a:solidFill>
                  <a:srgbClr val="000000"/>
                </a:solidFill>
              </a:rPr>
              <a:t>A/Prof. &amp; Senior Consultant</a:t>
            </a:r>
          </a:p>
          <a:p>
            <a:pPr algn="r" defTabSz="4175125"/>
            <a:r>
              <a:rPr lang="en-US" sz="1000" dirty="0">
                <a:solidFill>
                  <a:srgbClr val="000000"/>
                </a:solidFill>
              </a:rPr>
              <a:t>Div. of Gastro&amp; Hepatology, Dept  of Medicine</a:t>
            </a:r>
          </a:p>
          <a:p>
            <a:pPr algn="r" defTabSz="4175125"/>
            <a:r>
              <a:rPr lang="en-US" sz="1000" dirty="0">
                <a:solidFill>
                  <a:srgbClr val="000000"/>
                </a:solidFill>
              </a:rPr>
              <a:t>National University Centre for Organ Transplant</a:t>
            </a:r>
          </a:p>
          <a:p>
            <a:pPr algn="r" defTabSz="4175125"/>
            <a:r>
              <a:rPr lang="en-US" sz="1000" dirty="0">
                <a:solidFill>
                  <a:srgbClr val="000000"/>
                </a:solidFill>
              </a:rPr>
              <a:t>YLL School of Medicine. National University of Singapore</a:t>
            </a:r>
          </a:p>
          <a:p>
            <a:pPr algn="r" defTabSz="4175125"/>
            <a:r>
              <a:rPr lang="en-US" sz="1000" dirty="0">
                <a:solidFill>
                  <a:srgbClr val="000000"/>
                </a:solidFill>
              </a:rPr>
              <a:t>National University Health System</a:t>
            </a:r>
          </a:p>
          <a:p>
            <a:pPr algn="r" defTabSz="4175125"/>
            <a:r>
              <a:rPr lang="en-US" sz="1000" dirty="0" err="1">
                <a:solidFill>
                  <a:srgbClr val="000000"/>
                </a:solidFill>
              </a:rPr>
              <a:t>DyCE</a:t>
            </a:r>
            <a:r>
              <a:rPr lang="en-US" sz="1000" dirty="0">
                <a:solidFill>
                  <a:srgbClr val="000000"/>
                </a:solidFill>
              </a:rPr>
              <a:t> NUHS, Ceo NTFGH, JCH</a:t>
            </a:r>
          </a:p>
          <a:p>
            <a:pPr algn="r" defTabSz="4175125"/>
            <a:r>
              <a:rPr lang="en-US" sz="1000" dirty="0">
                <a:solidFill>
                  <a:srgbClr val="000000"/>
                </a:solidFill>
              </a:rPr>
              <a:t> Adjunct Faculty, Cancer Science Institute, NUS</a:t>
            </a:r>
          </a:p>
          <a:p>
            <a:pPr algn="r" defTabSz="4175125"/>
            <a:r>
              <a:rPr lang="en-US" sz="1000" dirty="0">
                <a:solidFill>
                  <a:srgbClr val="000000"/>
                </a:solidFill>
              </a:rPr>
              <a:t>Adjunct Faculty, Genome Institute Singapore, A*STAR</a:t>
            </a:r>
          </a:p>
          <a:p>
            <a:pPr algn="r" defTabSz="4175125"/>
            <a:endParaRPr lang="en-US" sz="1000" dirty="0">
              <a:latin typeface="Times New Roman" pitchFamily="18" charset="0"/>
            </a:endParaRPr>
          </a:p>
        </p:txBody>
      </p:sp>
      <p:sp>
        <p:nvSpPr>
          <p:cNvPr id="29704" name="Text Box 11"/>
          <p:cNvSpPr txBox="1">
            <a:spLocks noChangeArrowheads="1"/>
          </p:cNvSpPr>
          <p:nvPr/>
        </p:nvSpPr>
        <p:spPr bwMode="auto">
          <a:xfrm>
            <a:off x="10017981" y="4520341"/>
            <a:ext cx="156404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175125"/>
            <a:r>
              <a:rPr lang="en-US" sz="1600" dirty="0">
                <a:latin typeface="Times New Roman" pitchFamily="18" charset="0"/>
              </a:rPr>
              <a:t>Dan Yock Young</a:t>
            </a:r>
          </a:p>
        </p:txBody>
      </p:sp>
      <p:pic>
        <p:nvPicPr>
          <p:cNvPr id="133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693" y="5979579"/>
            <a:ext cx="1239446" cy="619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>
            <a:extLst>
              <a:ext uri="{FF2B5EF4-FFF2-40B4-BE49-F238E27FC236}">
                <a16:creationId xmlns:a16="http://schemas.microsoft.com/office/drawing/2014/main" id="{6D8859CC-2A58-423E-A0D2-1CFCC461076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SG"/>
          </a:p>
        </p:txBody>
      </p:sp>
      <p:pic>
        <p:nvPicPr>
          <p:cNvPr id="14338" name="Picture 2" descr="National University Health System">
            <a:extLst>
              <a:ext uri="{FF2B5EF4-FFF2-40B4-BE49-F238E27FC236}">
                <a16:creationId xmlns:a16="http://schemas.microsoft.com/office/drawing/2014/main" id="{D4703EBF-143D-C4E6-730B-EF92DADE87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159" y="5808727"/>
            <a:ext cx="1076325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18149F7-71F0-855E-61B5-60A20D2E7F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9693" y="590027"/>
            <a:ext cx="4885192" cy="260638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DF8742D-1EB2-82C8-32E4-37D523B2305F}"/>
              </a:ext>
            </a:extLst>
          </p:cNvPr>
          <p:cNvSpPr txBox="1"/>
          <p:nvPr/>
        </p:nvSpPr>
        <p:spPr>
          <a:xfrm>
            <a:off x="7736648" y="3596207"/>
            <a:ext cx="40422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SG" b="0" i="0" dirty="0">
                <a:solidFill>
                  <a:srgbClr val="464646"/>
                </a:solidFill>
                <a:effectLst/>
                <a:latin typeface="Poppins" panose="00000500000000000000" pitchFamily="2" charset="0"/>
              </a:rPr>
              <a:t>Multi-organ outcomes in MASLD</a:t>
            </a:r>
            <a:endParaRPr lang="en-SG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C0E325D-792E-33BA-AED5-16E016B822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14885" y="588206"/>
            <a:ext cx="5432379" cy="2608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3106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6F269F-EC9F-497C-B011-988170821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D3D23E-5C88-4C1D-9189-4911DA85A8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9477" y="3419468"/>
            <a:ext cx="10515600" cy="224156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25 </a:t>
            </a:r>
            <a:r>
              <a:rPr lang="en-US" dirty="0" err="1"/>
              <a:t>metaanalysis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N=5.7M</a:t>
            </a:r>
            <a:endParaRPr lang="en-SG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560181-CE7F-41D5-B933-D4EB5C860D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552" y="160352"/>
            <a:ext cx="10839450" cy="276225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962BCB8-7D76-4014-B01C-2A19380EE734}"/>
              </a:ext>
            </a:extLst>
          </p:cNvPr>
          <p:cNvSpPr/>
          <p:nvPr/>
        </p:nvSpPr>
        <p:spPr>
          <a:xfrm>
            <a:off x="5843061" y="2942709"/>
            <a:ext cx="5510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JOURNAL OF CLINICAL AND EXPERIMENTAL HEPATOLOGY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D6720C1-A636-4AE6-A637-69C9AEC833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923" y="4439582"/>
            <a:ext cx="9163050" cy="195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719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row: Right 6">
            <a:extLst>
              <a:ext uri="{FF2B5EF4-FFF2-40B4-BE49-F238E27FC236}">
                <a16:creationId xmlns:a16="http://schemas.microsoft.com/office/drawing/2014/main" id="{F5282BD0-30D0-E441-8C42-8A5BD3CBEE59}"/>
              </a:ext>
            </a:extLst>
          </p:cNvPr>
          <p:cNvSpPr/>
          <p:nvPr/>
        </p:nvSpPr>
        <p:spPr>
          <a:xfrm>
            <a:off x="4443068" y="271115"/>
            <a:ext cx="1624962" cy="208153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/>
              <a:t>TIME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055C7955-8C68-EE4D-B1B7-1C10F83542B2}"/>
              </a:ext>
            </a:extLst>
          </p:cNvPr>
          <p:cNvSpPr txBox="1"/>
          <p:nvPr/>
        </p:nvSpPr>
        <p:spPr>
          <a:xfrm>
            <a:off x="818124" y="271115"/>
            <a:ext cx="28979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Complications</a:t>
            </a:r>
            <a:endParaRPr lang="en-SG" sz="3600" b="1" dirty="0"/>
          </a:p>
        </p:txBody>
      </p:sp>
      <p:pic>
        <p:nvPicPr>
          <p:cNvPr id="226" name="Picture 225">
            <a:extLst>
              <a:ext uri="{FF2B5EF4-FFF2-40B4-BE49-F238E27FC236}">
                <a16:creationId xmlns:a16="http://schemas.microsoft.com/office/drawing/2014/main" id="{8C5298C7-A02B-0B22-BA37-7F611649D4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0190" y="551477"/>
            <a:ext cx="1207275" cy="731937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C0FA2C5-CDAF-22B5-4E1F-45F3EA468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A6EF2-599D-4FD9-8E6E-8A3C44BEABCF}" type="slidenum">
              <a:rPr lang="en-SG" smtClean="0"/>
              <a:t>11</a:t>
            </a:fld>
            <a:endParaRPr lang="en-SG"/>
          </a:p>
        </p:txBody>
      </p:sp>
      <p:sp>
        <p:nvSpPr>
          <p:cNvPr id="15" name="이등변 삼각형 2081">
            <a:extLst>
              <a:ext uri="{FF2B5EF4-FFF2-40B4-BE49-F238E27FC236}">
                <a16:creationId xmlns:a16="http://schemas.microsoft.com/office/drawing/2014/main" id="{F85E1DFA-6A95-4079-8D3C-A6F61DBA023E}"/>
              </a:ext>
            </a:extLst>
          </p:cNvPr>
          <p:cNvSpPr/>
          <p:nvPr/>
        </p:nvSpPr>
        <p:spPr>
          <a:xfrm rot="16200000">
            <a:off x="289188" y="1599238"/>
            <a:ext cx="280586" cy="438602"/>
          </a:xfrm>
          <a:prstGeom prst="triangle">
            <a:avLst>
              <a:gd name="adj" fmla="val 100000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2082">
            <a:extLst>
              <a:ext uri="{FF2B5EF4-FFF2-40B4-BE49-F238E27FC236}">
                <a16:creationId xmlns:a16="http://schemas.microsoft.com/office/drawing/2014/main" id="{BD82D9A8-DBCC-45A3-A85A-E9F950666F20}"/>
              </a:ext>
            </a:extLst>
          </p:cNvPr>
          <p:cNvSpPr/>
          <p:nvPr/>
        </p:nvSpPr>
        <p:spPr>
          <a:xfrm>
            <a:off x="208422" y="1110684"/>
            <a:ext cx="2246490" cy="56117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Rectangle 36">
            <a:extLst>
              <a:ext uri="{FF2B5EF4-FFF2-40B4-BE49-F238E27FC236}">
                <a16:creationId xmlns:a16="http://schemas.microsoft.com/office/drawing/2014/main" id="{48C6C39A-3CCB-41EC-88D5-3C48540F74C3}"/>
              </a:ext>
            </a:extLst>
          </p:cNvPr>
          <p:cNvSpPr/>
          <p:nvPr/>
        </p:nvSpPr>
        <p:spPr>
          <a:xfrm>
            <a:off x="386099" y="1264919"/>
            <a:ext cx="283181" cy="237496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28" name="Rectangle 16">
            <a:extLst>
              <a:ext uri="{FF2B5EF4-FFF2-40B4-BE49-F238E27FC236}">
                <a16:creationId xmlns:a16="http://schemas.microsoft.com/office/drawing/2014/main" id="{118B30F9-B0E5-4E73-8F1E-3046816BBD94}"/>
              </a:ext>
            </a:extLst>
          </p:cNvPr>
          <p:cNvSpPr/>
          <p:nvPr/>
        </p:nvSpPr>
        <p:spPr>
          <a:xfrm>
            <a:off x="2191829" y="994124"/>
            <a:ext cx="297657" cy="196269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003848F-A0B2-45E1-81C5-2931145388A6}"/>
              </a:ext>
            </a:extLst>
          </p:cNvPr>
          <p:cNvSpPr txBox="1"/>
          <p:nvPr/>
        </p:nvSpPr>
        <p:spPr>
          <a:xfrm>
            <a:off x="679824" y="1142491"/>
            <a:ext cx="1393371" cy="574849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Hepatic Complication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AC94D228-4E33-4069-9B32-7E18F668A5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207" y="1716116"/>
            <a:ext cx="9134475" cy="205740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2B8F8C95-56AC-42FD-8FBE-5C67290E66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9280" y="3817775"/>
            <a:ext cx="8534400" cy="3105150"/>
          </a:xfrm>
          <a:prstGeom prst="rect">
            <a:avLst/>
          </a:prstGeom>
        </p:spPr>
      </p:pic>
      <p:grpSp>
        <p:nvGrpSpPr>
          <p:cNvPr id="42" name="Group 41">
            <a:extLst>
              <a:ext uri="{FF2B5EF4-FFF2-40B4-BE49-F238E27FC236}">
                <a16:creationId xmlns:a16="http://schemas.microsoft.com/office/drawing/2014/main" id="{5E430874-D163-4120-B375-8B076EED160C}"/>
              </a:ext>
            </a:extLst>
          </p:cNvPr>
          <p:cNvGrpSpPr/>
          <p:nvPr/>
        </p:nvGrpSpPr>
        <p:grpSpPr>
          <a:xfrm>
            <a:off x="247836" y="3482550"/>
            <a:ext cx="2257346" cy="770611"/>
            <a:chOff x="9628098" y="3676936"/>
            <a:chExt cx="2257346" cy="770611"/>
          </a:xfrm>
        </p:grpSpPr>
        <p:sp>
          <p:nvSpPr>
            <p:cNvPr id="17" name="직사각형 2083">
              <a:extLst>
                <a:ext uri="{FF2B5EF4-FFF2-40B4-BE49-F238E27FC236}">
                  <a16:creationId xmlns:a16="http://schemas.microsoft.com/office/drawing/2014/main" id="{09CB7173-1231-432D-A516-36FF7BD4F477}"/>
                </a:ext>
              </a:extLst>
            </p:cNvPr>
            <p:cNvSpPr/>
            <p:nvPr/>
          </p:nvSpPr>
          <p:spPr>
            <a:xfrm>
              <a:off x="9638954" y="3676936"/>
              <a:ext cx="2246490" cy="51077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이등변 삼각형 2087">
              <a:extLst>
                <a:ext uri="{FF2B5EF4-FFF2-40B4-BE49-F238E27FC236}">
                  <a16:creationId xmlns:a16="http://schemas.microsoft.com/office/drawing/2014/main" id="{11E7570E-CFD2-44BE-BEF4-4F2078E4E8C3}"/>
                </a:ext>
              </a:extLst>
            </p:cNvPr>
            <p:cNvSpPr/>
            <p:nvPr/>
          </p:nvSpPr>
          <p:spPr>
            <a:xfrm rot="16200000">
              <a:off x="9719706" y="4100553"/>
              <a:ext cx="255386" cy="438602"/>
            </a:xfrm>
            <a:prstGeom prst="triangle">
              <a:avLst>
                <a:gd name="adj" fmla="val 100000"/>
              </a:avLst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57FB0E65-8837-47E4-9A41-D835BA6637EE}"/>
                </a:ext>
              </a:extLst>
            </p:cNvPr>
            <p:cNvSpPr txBox="1"/>
            <p:nvPr/>
          </p:nvSpPr>
          <p:spPr>
            <a:xfrm>
              <a:off x="10128214" y="3721195"/>
              <a:ext cx="1287497" cy="52322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Systemic Condition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F643968-1063-AD4D-6EC5-C45C2F576921}"/>
              </a:ext>
            </a:extLst>
          </p:cNvPr>
          <p:cNvSpPr/>
          <p:nvPr/>
        </p:nvSpPr>
        <p:spPr>
          <a:xfrm>
            <a:off x="818124" y="2289961"/>
            <a:ext cx="9027927" cy="22604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CFDACD4-CDF3-F797-73EE-D38E5972C1EF}"/>
              </a:ext>
            </a:extLst>
          </p:cNvPr>
          <p:cNvSpPr/>
          <p:nvPr/>
        </p:nvSpPr>
        <p:spPr>
          <a:xfrm>
            <a:off x="818124" y="2714110"/>
            <a:ext cx="9027927" cy="66134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0D9EE5A-900C-CAC7-B579-2404BCD82519}"/>
              </a:ext>
            </a:extLst>
          </p:cNvPr>
          <p:cNvSpPr/>
          <p:nvPr/>
        </p:nvSpPr>
        <p:spPr>
          <a:xfrm>
            <a:off x="758207" y="4422839"/>
            <a:ext cx="9027927" cy="22604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7EB03AE-2AF2-D107-318D-2E62A4B80B30}"/>
              </a:ext>
            </a:extLst>
          </p:cNvPr>
          <p:cNvSpPr/>
          <p:nvPr/>
        </p:nvSpPr>
        <p:spPr>
          <a:xfrm>
            <a:off x="809456" y="5253952"/>
            <a:ext cx="5500337" cy="184777"/>
          </a:xfrm>
          <a:prstGeom prst="roundRect">
            <a:avLst/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1442950-51FA-14BC-ABF8-B170DE3462B2}"/>
              </a:ext>
            </a:extLst>
          </p:cNvPr>
          <p:cNvSpPr/>
          <p:nvPr/>
        </p:nvSpPr>
        <p:spPr>
          <a:xfrm>
            <a:off x="747952" y="5004113"/>
            <a:ext cx="9027927" cy="22604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10440C4-0E66-F854-91F3-E5E3A417B1D8}"/>
              </a:ext>
            </a:extLst>
          </p:cNvPr>
          <p:cNvSpPr/>
          <p:nvPr/>
        </p:nvSpPr>
        <p:spPr>
          <a:xfrm>
            <a:off x="809455" y="4662275"/>
            <a:ext cx="5500337" cy="184777"/>
          </a:xfrm>
          <a:prstGeom prst="roundRect">
            <a:avLst/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0BEB64A-F009-6EEC-72E3-9915F183B26B}"/>
              </a:ext>
            </a:extLst>
          </p:cNvPr>
          <p:cNvSpPr/>
          <p:nvPr/>
        </p:nvSpPr>
        <p:spPr>
          <a:xfrm>
            <a:off x="809454" y="5637306"/>
            <a:ext cx="5500337" cy="184777"/>
          </a:xfrm>
          <a:prstGeom prst="roundRect">
            <a:avLst/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0CAB6A2-9458-E04E-FDE9-82AAEF456C6E}"/>
              </a:ext>
            </a:extLst>
          </p:cNvPr>
          <p:cNvSpPr/>
          <p:nvPr/>
        </p:nvSpPr>
        <p:spPr>
          <a:xfrm>
            <a:off x="758207" y="5419480"/>
            <a:ext cx="9027927" cy="22604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C6F6C89-2D11-6DFB-3E44-8BF9073CFA07}"/>
              </a:ext>
            </a:extLst>
          </p:cNvPr>
          <p:cNvSpPr/>
          <p:nvPr/>
        </p:nvSpPr>
        <p:spPr>
          <a:xfrm>
            <a:off x="758207" y="5822083"/>
            <a:ext cx="9027927" cy="59403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606704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>
            <a:extLst>
              <a:ext uri="{FF2B5EF4-FFF2-40B4-BE49-F238E27FC236}">
                <a16:creationId xmlns:a16="http://schemas.microsoft.com/office/drawing/2014/main" id="{AE8FBF45-DA70-CAC1-5A7E-75994B0920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1356" y="977864"/>
            <a:ext cx="9315932" cy="819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9pPr>
          </a:lstStyle>
          <a:p>
            <a:pPr algn="ctr"/>
            <a:r>
              <a:rPr lang="en-GB" altLang="en-US" sz="1452" b="1" dirty="0">
                <a:latin typeface="Arial" panose="020B0604020202020204" pitchFamily="34" charset="0"/>
              </a:rPr>
              <a:t>Cumulative incidence of MACE outcomes according to the presence and histological severity* of NAFLD. *MACE was defined as a composite endpoint that included incident ischaemic heart disease (including acute myocardial infarction), congestive heart failure, stroke and cardiovascular mortality. </a:t>
            </a:r>
          </a:p>
        </p:txBody>
      </p:sp>
      <p:pic>
        <p:nvPicPr>
          <p:cNvPr id="3075" name="Picture 3">
            <a:extLst>
              <a:ext uri="{FF2B5EF4-FFF2-40B4-BE49-F238E27FC236}">
                <a16:creationId xmlns:a16="http://schemas.microsoft.com/office/drawing/2014/main" id="{EDCBFCA2-02DF-4193-5396-0108004C18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009" y="1929185"/>
            <a:ext cx="9077606" cy="2999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6" name="Text Box 4">
            <a:extLst>
              <a:ext uri="{FF2B5EF4-FFF2-40B4-BE49-F238E27FC236}">
                <a16:creationId xmlns:a16="http://schemas.microsoft.com/office/drawing/2014/main" id="{3D1DA6F6-8327-5143-DF11-E3FBB7BE35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4631" y="5972308"/>
            <a:ext cx="3918652" cy="231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9pPr>
          </a:lstStyle>
          <a:p>
            <a:r>
              <a:rPr lang="en-GB" altLang="en-US" sz="1089" b="1">
                <a:latin typeface="Arial" panose="020B0604020202020204" pitchFamily="34" charset="0"/>
              </a:rPr>
              <a:t>Tracey G Simon et al. Gut 2022;71:1867-1875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0619CA-6F09-7A2D-8EE1-0D3D48AE9159}"/>
              </a:ext>
            </a:extLst>
          </p:cNvPr>
          <p:cNvSpPr txBox="1"/>
          <p:nvPr/>
        </p:nvSpPr>
        <p:spPr>
          <a:xfrm>
            <a:off x="1416681" y="5005233"/>
            <a:ext cx="609527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SG" dirty="0"/>
              <a:t>CVD accounts for ~38% of deaths in MASLD</a:t>
            </a:r>
          </a:p>
          <a:p>
            <a:r>
              <a:rPr lang="en-SG" dirty="0"/>
              <a:t>Meta‑analysis HR for MI/stroke: 1.45 </a:t>
            </a:r>
          </a:p>
          <a:p>
            <a:r>
              <a:rPr lang="en-SG" dirty="0"/>
              <a:t>↑ risk of atrial fibrillation: HR 1.35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E1B8F1-552A-B4EE-965A-0E4CE9F5525E}"/>
              </a:ext>
            </a:extLst>
          </p:cNvPr>
          <p:cNvSpPr txBox="1"/>
          <p:nvPr/>
        </p:nvSpPr>
        <p:spPr>
          <a:xfrm>
            <a:off x="818124" y="271115"/>
            <a:ext cx="67886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3600" b="1" dirty="0"/>
              <a:t>MASLD and Cardiovascular System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row: Right 6">
            <a:extLst>
              <a:ext uri="{FF2B5EF4-FFF2-40B4-BE49-F238E27FC236}">
                <a16:creationId xmlns:a16="http://schemas.microsoft.com/office/drawing/2014/main" id="{F5282BD0-30D0-E441-8C42-8A5BD3CBEE59}"/>
              </a:ext>
            </a:extLst>
          </p:cNvPr>
          <p:cNvSpPr/>
          <p:nvPr/>
        </p:nvSpPr>
        <p:spPr>
          <a:xfrm>
            <a:off x="4443068" y="271115"/>
            <a:ext cx="1624962" cy="208153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/>
              <a:t>TIME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055C7955-8C68-EE4D-B1B7-1C10F83542B2}"/>
              </a:ext>
            </a:extLst>
          </p:cNvPr>
          <p:cNvSpPr txBox="1"/>
          <p:nvPr/>
        </p:nvSpPr>
        <p:spPr>
          <a:xfrm>
            <a:off x="818124" y="271115"/>
            <a:ext cx="28979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Complications</a:t>
            </a:r>
            <a:endParaRPr lang="en-SG" sz="3600" b="1" dirty="0"/>
          </a:p>
        </p:txBody>
      </p:sp>
      <p:pic>
        <p:nvPicPr>
          <p:cNvPr id="226" name="Picture 225">
            <a:extLst>
              <a:ext uri="{FF2B5EF4-FFF2-40B4-BE49-F238E27FC236}">
                <a16:creationId xmlns:a16="http://schemas.microsoft.com/office/drawing/2014/main" id="{8C5298C7-A02B-0B22-BA37-7F611649D4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0190" y="551477"/>
            <a:ext cx="1207275" cy="731937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C0FA2C5-CDAF-22B5-4E1F-45F3EA468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A6EF2-599D-4FD9-8E6E-8A3C44BEABCF}" type="slidenum">
              <a:rPr lang="en-SG" smtClean="0"/>
              <a:t>13</a:t>
            </a:fld>
            <a:endParaRPr lang="en-SG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5E430874-D163-4120-B375-8B076EED160C}"/>
              </a:ext>
            </a:extLst>
          </p:cNvPr>
          <p:cNvGrpSpPr/>
          <p:nvPr/>
        </p:nvGrpSpPr>
        <p:grpSpPr>
          <a:xfrm>
            <a:off x="667898" y="1264922"/>
            <a:ext cx="2257346" cy="770611"/>
            <a:chOff x="9628098" y="3676936"/>
            <a:chExt cx="2257346" cy="770611"/>
          </a:xfrm>
        </p:grpSpPr>
        <p:sp>
          <p:nvSpPr>
            <p:cNvPr id="17" name="직사각형 2083">
              <a:extLst>
                <a:ext uri="{FF2B5EF4-FFF2-40B4-BE49-F238E27FC236}">
                  <a16:creationId xmlns:a16="http://schemas.microsoft.com/office/drawing/2014/main" id="{09CB7173-1231-432D-A516-36FF7BD4F477}"/>
                </a:ext>
              </a:extLst>
            </p:cNvPr>
            <p:cNvSpPr/>
            <p:nvPr/>
          </p:nvSpPr>
          <p:spPr>
            <a:xfrm>
              <a:off x="9638954" y="3676936"/>
              <a:ext cx="2246490" cy="51077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이등변 삼각형 2087">
              <a:extLst>
                <a:ext uri="{FF2B5EF4-FFF2-40B4-BE49-F238E27FC236}">
                  <a16:creationId xmlns:a16="http://schemas.microsoft.com/office/drawing/2014/main" id="{11E7570E-CFD2-44BE-BEF4-4F2078E4E8C3}"/>
                </a:ext>
              </a:extLst>
            </p:cNvPr>
            <p:cNvSpPr/>
            <p:nvPr/>
          </p:nvSpPr>
          <p:spPr>
            <a:xfrm rot="16200000">
              <a:off x="9719706" y="4100553"/>
              <a:ext cx="255386" cy="438602"/>
            </a:xfrm>
            <a:prstGeom prst="triangle">
              <a:avLst>
                <a:gd name="adj" fmla="val 100000"/>
              </a:avLst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57FB0E65-8837-47E4-9A41-D835BA6637EE}"/>
                </a:ext>
              </a:extLst>
            </p:cNvPr>
            <p:cNvSpPr txBox="1"/>
            <p:nvPr/>
          </p:nvSpPr>
          <p:spPr>
            <a:xfrm>
              <a:off x="10128214" y="3721195"/>
              <a:ext cx="1379243" cy="52322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Cardiovascular  Disease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pic>
        <p:nvPicPr>
          <p:cNvPr id="43" name="Picture 42">
            <a:extLst>
              <a:ext uri="{FF2B5EF4-FFF2-40B4-BE49-F238E27FC236}">
                <a16:creationId xmlns:a16="http://schemas.microsoft.com/office/drawing/2014/main" id="{9D933689-165A-435E-B77E-5173B30D73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7180" y="1983119"/>
            <a:ext cx="8610600" cy="455295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5F60244-C1DD-4A8A-0230-2CEB8CCF6C43}"/>
              </a:ext>
            </a:extLst>
          </p:cNvPr>
          <p:cNvSpPr/>
          <p:nvPr/>
        </p:nvSpPr>
        <p:spPr>
          <a:xfrm>
            <a:off x="1277180" y="2510697"/>
            <a:ext cx="7294778" cy="42318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C8ACD57-07CD-EAA4-E065-4B6FA70EE445}"/>
              </a:ext>
            </a:extLst>
          </p:cNvPr>
          <p:cNvSpPr/>
          <p:nvPr/>
        </p:nvSpPr>
        <p:spPr>
          <a:xfrm>
            <a:off x="1277180" y="3852614"/>
            <a:ext cx="7294778" cy="1152751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5C3142A-E7FE-8487-8871-472763CD4C7E}"/>
              </a:ext>
            </a:extLst>
          </p:cNvPr>
          <p:cNvSpPr/>
          <p:nvPr/>
        </p:nvSpPr>
        <p:spPr>
          <a:xfrm>
            <a:off x="1403578" y="2929714"/>
            <a:ext cx="7168380" cy="922900"/>
          </a:xfrm>
          <a:prstGeom prst="roundRect">
            <a:avLst/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E95DB36-7F6C-A870-E991-2F50D2288CA9}"/>
              </a:ext>
            </a:extLst>
          </p:cNvPr>
          <p:cNvSpPr/>
          <p:nvPr/>
        </p:nvSpPr>
        <p:spPr>
          <a:xfrm>
            <a:off x="1277180" y="5001197"/>
            <a:ext cx="7294778" cy="74955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4925110-DE9F-CCBA-D0A3-6303034479BE}"/>
              </a:ext>
            </a:extLst>
          </p:cNvPr>
          <p:cNvSpPr/>
          <p:nvPr/>
        </p:nvSpPr>
        <p:spPr>
          <a:xfrm>
            <a:off x="1277180" y="5746585"/>
            <a:ext cx="7294778" cy="40736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070098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09DE7F-6916-C512-0012-782EC66624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6EE76144-1C15-671A-E3BA-5175A29272D0}"/>
              </a:ext>
            </a:extLst>
          </p:cNvPr>
          <p:cNvGrpSpPr/>
          <p:nvPr/>
        </p:nvGrpSpPr>
        <p:grpSpPr>
          <a:xfrm>
            <a:off x="743600" y="539520"/>
            <a:ext cx="2252286" cy="765721"/>
            <a:chOff x="8613073" y="2076828"/>
            <a:chExt cx="2252286" cy="765721"/>
          </a:xfrm>
        </p:grpSpPr>
        <p:sp>
          <p:nvSpPr>
            <p:cNvPr id="6" name="직사각형 2086">
              <a:extLst>
                <a:ext uri="{FF2B5EF4-FFF2-40B4-BE49-F238E27FC236}">
                  <a16:creationId xmlns:a16="http://schemas.microsoft.com/office/drawing/2014/main" id="{11A06676-DA00-61A3-05B2-B3BF3A46D1A7}"/>
                </a:ext>
              </a:extLst>
            </p:cNvPr>
            <p:cNvSpPr/>
            <p:nvPr/>
          </p:nvSpPr>
          <p:spPr>
            <a:xfrm>
              <a:off x="8613077" y="2076828"/>
              <a:ext cx="2246490" cy="51077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이등변 삼각형 2090">
              <a:extLst>
                <a:ext uri="{FF2B5EF4-FFF2-40B4-BE49-F238E27FC236}">
                  <a16:creationId xmlns:a16="http://schemas.microsoft.com/office/drawing/2014/main" id="{473D391F-7B5A-9DFD-439D-4D187E34D358}"/>
                </a:ext>
              </a:extLst>
            </p:cNvPr>
            <p:cNvSpPr/>
            <p:nvPr/>
          </p:nvSpPr>
          <p:spPr>
            <a:xfrm rot="16200000">
              <a:off x="8704681" y="2495555"/>
              <a:ext cx="255386" cy="438602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Rectangle 9">
              <a:extLst>
                <a:ext uri="{FF2B5EF4-FFF2-40B4-BE49-F238E27FC236}">
                  <a16:creationId xmlns:a16="http://schemas.microsoft.com/office/drawing/2014/main" id="{1F46F8AB-8CF6-05AB-0055-2A54A8ABCC02}"/>
                </a:ext>
              </a:extLst>
            </p:cNvPr>
            <p:cNvSpPr/>
            <p:nvPr/>
          </p:nvSpPr>
          <p:spPr>
            <a:xfrm>
              <a:off x="8781704" y="2225426"/>
              <a:ext cx="248826" cy="212702"/>
            </a:xfrm>
            <a:custGeom>
              <a:avLst/>
              <a:gdLst>
                <a:gd name="connsiteX0" fmla="*/ 833935 w 3239999"/>
                <a:gd name="connsiteY0" fmla="*/ 22 h 3032924"/>
                <a:gd name="connsiteX1" fmla="*/ 1576606 w 3239999"/>
                <a:gd name="connsiteY1" fmla="*/ 402054 h 3032924"/>
                <a:gd name="connsiteX2" fmla="*/ 1576606 w 3239999"/>
                <a:gd name="connsiteY2" fmla="*/ 430441 h 3032924"/>
                <a:gd name="connsiteX3" fmla="*/ 1576606 w 3239999"/>
                <a:gd name="connsiteY3" fmla="*/ 526981 h 3032924"/>
                <a:gd name="connsiteX4" fmla="*/ 1576606 w 3239999"/>
                <a:gd name="connsiteY4" fmla="*/ 2765302 h 3032924"/>
                <a:gd name="connsiteX5" fmla="*/ 378630 w 3239999"/>
                <a:gd name="connsiteY5" fmla="*/ 2472117 h 3032924"/>
                <a:gd name="connsiteX6" fmla="*/ 384918 w 3239999"/>
                <a:gd name="connsiteY6" fmla="*/ 526981 h 3032924"/>
                <a:gd name="connsiteX7" fmla="*/ 239143 w 3239999"/>
                <a:gd name="connsiteY7" fmla="*/ 526981 h 3032924"/>
                <a:gd name="connsiteX8" fmla="*/ 239143 w 3239999"/>
                <a:gd name="connsiteY8" fmla="*/ 2776423 h 3032924"/>
                <a:gd name="connsiteX9" fmla="*/ 1576606 w 3239999"/>
                <a:gd name="connsiteY9" fmla="*/ 2776423 h 3032924"/>
                <a:gd name="connsiteX10" fmla="*/ 1576606 w 3239999"/>
                <a:gd name="connsiteY10" fmla="*/ 2778202 h 3032924"/>
                <a:gd name="connsiteX11" fmla="*/ 1663394 w 3239999"/>
                <a:gd name="connsiteY11" fmla="*/ 2778202 h 3032924"/>
                <a:gd name="connsiteX12" fmla="*/ 1663394 w 3239999"/>
                <a:gd name="connsiteY12" fmla="*/ 2776423 h 3032924"/>
                <a:gd name="connsiteX13" fmla="*/ 3000856 w 3239999"/>
                <a:gd name="connsiteY13" fmla="*/ 2776423 h 3032924"/>
                <a:gd name="connsiteX14" fmla="*/ 3000856 w 3239999"/>
                <a:gd name="connsiteY14" fmla="*/ 526981 h 3032924"/>
                <a:gd name="connsiteX15" fmla="*/ 2855082 w 3239999"/>
                <a:gd name="connsiteY15" fmla="*/ 526981 h 3032924"/>
                <a:gd name="connsiteX16" fmla="*/ 2861369 w 3239999"/>
                <a:gd name="connsiteY16" fmla="*/ 2472117 h 3032924"/>
                <a:gd name="connsiteX17" fmla="*/ 1663394 w 3239999"/>
                <a:gd name="connsiteY17" fmla="*/ 2765302 h 3032924"/>
                <a:gd name="connsiteX18" fmla="*/ 1663394 w 3239999"/>
                <a:gd name="connsiteY18" fmla="*/ 526981 h 3032924"/>
                <a:gd name="connsiteX19" fmla="*/ 1663394 w 3239999"/>
                <a:gd name="connsiteY19" fmla="*/ 430441 h 3032924"/>
                <a:gd name="connsiteX20" fmla="*/ 1663394 w 3239999"/>
                <a:gd name="connsiteY20" fmla="*/ 402054 h 3032924"/>
                <a:gd name="connsiteX21" fmla="*/ 2406065 w 3239999"/>
                <a:gd name="connsiteY21" fmla="*/ 22 h 3032924"/>
                <a:gd name="connsiteX22" fmla="*/ 2853673 w 3239999"/>
                <a:gd name="connsiteY22" fmla="*/ 91100 h 3032924"/>
                <a:gd name="connsiteX23" fmla="*/ 2854770 w 3239999"/>
                <a:gd name="connsiteY23" fmla="*/ 430441 h 3032924"/>
                <a:gd name="connsiteX24" fmla="*/ 3120669 w 3239999"/>
                <a:gd name="connsiteY24" fmla="*/ 428517 h 3032924"/>
                <a:gd name="connsiteX25" fmla="*/ 3120669 w 3239999"/>
                <a:gd name="connsiteY25" fmla="*/ 738345 h 3032924"/>
                <a:gd name="connsiteX26" fmla="*/ 3239999 w 3239999"/>
                <a:gd name="connsiteY26" fmla="*/ 738345 h 3032924"/>
                <a:gd name="connsiteX27" fmla="*/ 3239999 w 3239999"/>
                <a:gd name="connsiteY27" fmla="*/ 3032924 h 3032924"/>
                <a:gd name="connsiteX28" fmla="*/ 0 w 3239999"/>
                <a:gd name="connsiteY28" fmla="*/ 3032924 h 3032924"/>
                <a:gd name="connsiteX29" fmla="*/ 0 w 3239999"/>
                <a:gd name="connsiteY29" fmla="*/ 738345 h 3032924"/>
                <a:gd name="connsiteX30" fmla="*/ 102477 w 3239999"/>
                <a:gd name="connsiteY30" fmla="*/ 738345 h 3032924"/>
                <a:gd name="connsiteX31" fmla="*/ 102477 w 3239999"/>
                <a:gd name="connsiteY31" fmla="*/ 428517 h 3032924"/>
                <a:gd name="connsiteX32" fmla="*/ 385229 w 3239999"/>
                <a:gd name="connsiteY32" fmla="*/ 430441 h 3032924"/>
                <a:gd name="connsiteX33" fmla="*/ 386326 w 3239999"/>
                <a:gd name="connsiteY33" fmla="*/ 91100 h 3032924"/>
                <a:gd name="connsiteX34" fmla="*/ 833935 w 3239999"/>
                <a:gd name="connsiteY34" fmla="*/ 22 h 3032924"/>
                <a:gd name="connsiteX0" fmla="*/ 833935 w 3239999"/>
                <a:gd name="connsiteY0" fmla="*/ 22 h 3032924"/>
                <a:gd name="connsiteX1" fmla="*/ 1576606 w 3239999"/>
                <a:gd name="connsiteY1" fmla="*/ 402054 h 3032924"/>
                <a:gd name="connsiteX2" fmla="*/ 1576606 w 3239999"/>
                <a:gd name="connsiteY2" fmla="*/ 430441 h 3032924"/>
                <a:gd name="connsiteX3" fmla="*/ 1576606 w 3239999"/>
                <a:gd name="connsiteY3" fmla="*/ 526981 h 3032924"/>
                <a:gd name="connsiteX4" fmla="*/ 1576606 w 3239999"/>
                <a:gd name="connsiteY4" fmla="*/ 2765302 h 3032924"/>
                <a:gd name="connsiteX5" fmla="*/ 378630 w 3239999"/>
                <a:gd name="connsiteY5" fmla="*/ 2472117 h 3032924"/>
                <a:gd name="connsiteX6" fmla="*/ 384918 w 3239999"/>
                <a:gd name="connsiteY6" fmla="*/ 526981 h 3032924"/>
                <a:gd name="connsiteX7" fmla="*/ 239143 w 3239999"/>
                <a:gd name="connsiteY7" fmla="*/ 526981 h 3032924"/>
                <a:gd name="connsiteX8" fmla="*/ 239143 w 3239999"/>
                <a:gd name="connsiteY8" fmla="*/ 2776423 h 3032924"/>
                <a:gd name="connsiteX9" fmla="*/ 1576606 w 3239999"/>
                <a:gd name="connsiteY9" fmla="*/ 2776423 h 3032924"/>
                <a:gd name="connsiteX10" fmla="*/ 1576606 w 3239999"/>
                <a:gd name="connsiteY10" fmla="*/ 2778202 h 3032924"/>
                <a:gd name="connsiteX11" fmla="*/ 1663394 w 3239999"/>
                <a:gd name="connsiteY11" fmla="*/ 2778202 h 3032924"/>
                <a:gd name="connsiteX12" fmla="*/ 1663394 w 3239999"/>
                <a:gd name="connsiteY12" fmla="*/ 2776423 h 3032924"/>
                <a:gd name="connsiteX13" fmla="*/ 3000856 w 3239999"/>
                <a:gd name="connsiteY13" fmla="*/ 2776423 h 3032924"/>
                <a:gd name="connsiteX14" fmla="*/ 3000856 w 3239999"/>
                <a:gd name="connsiteY14" fmla="*/ 526981 h 3032924"/>
                <a:gd name="connsiteX15" fmla="*/ 2855082 w 3239999"/>
                <a:gd name="connsiteY15" fmla="*/ 526981 h 3032924"/>
                <a:gd name="connsiteX16" fmla="*/ 2861369 w 3239999"/>
                <a:gd name="connsiteY16" fmla="*/ 2472117 h 3032924"/>
                <a:gd name="connsiteX17" fmla="*/ 1663394 w 3239999"/>
                <a:gd name="connsiteY17" fmla="*/ 2765302 h 3032924"/>
                <a:gd name="connsiteX18" fmla="*/ 1663394 w 3239999"/>
                <a:gd name="connsiteY18" fmla="*/ 526981 h 3032924"/>
                <a:gd name="connsiteX19" fmla="*/ 1663394 w 3239999"/>
                <a:gd name="connsiteY19" fmla="*/ 430441 h 3032924"/>
                <a:gd name="connsiteX20" fmla="*/ 1663394 w 3239999"/>
                <a:gd name="connsiteY20" fmla="*/ 402054 h 3032924"/>
                <a:gd name="connsiteX21" fmla="*/ 2406065 w 3239999"/>
                <a:gd name="connsiteY21" fmla="*/ 22 h 3032924"/>
                <a:gd name="connsiteX22" fmla="*/ 2853673 w 3239999"/>
                <a:gd name="connsiteY22" fmla="*/ 91100 h 3032924"/>
                <a:gd name="connsiteX23" fmla="*/ 2854770 w 3239999"/>
                <a:gd name="connsiteY23" fmla="*/ 430441 h 3032924"/>
                <a:gd name="connsiteX24" fmla="*/ 3120669 w 3239999"/>
                <a:gd name="connsiteY24" fmla="*/ 428517 h 3032924"/>
                <a:gd name="connsiteX25" fmla="*/ 3120669 w 3239999"/>
                <a:gd name="connsiteY25" fmla="*/ 738345 h 3032924"/>
                <a:gd name="connsiteX26" fmla="*/ 3239999 w 3239999"/>
                <a:gd name="connsiteY26" fmla="*/ 738345 h 3032924"/>
                <a:gd name="connsiteX27" fmla="*/ 3239999 w 3239999"/>
                <a:gd name="connsiteY27" fmla="*/ 3032924 h 3032924"/>
                <a:gd name="connsiteX28" fmla="*/ 0 w 3239999"/>
                <a:gd name="connsiteY28" fmla="*/ 3032924 h 3032924"/>
                <a:gd name="connsiteX29" fmla="*/ 0 w 3239999"/>
                <a:gd name="connsiteY29" fmla="*/ 738345 h 3032924"/>
                <a:gd name="connsiteX30" fmla="*/ 102477 w 3239999"/>
                <a:gd name="connsiteY30" fmla="*/ 738345 h 3032924"/>
                <a:gd name="connsiteX31" fmla="*/ 102477 w 3239999"/>
                <a:gd name="connsiteY31" fmla="*/ 428517 h 3032924"/>
                <a:gd name="connsiteX32" fmla="*/ 385229 w 3239999"/>
                <a:gd name="connsiteY32" fmla="*/ 430441 h 3032924"/>
                <a:gd name="connsiteX33" fmla="*/ 386326 w 3239999"/>
                <a:gd name="connsiteY33" fmla="*/ 91100 h 3032924"/>
                <a:gd name="connsiteX34" fmla="*/ 833935 w 3239999"/>
                <a:gd name="connsiteY34" fmla="*/ 22 h 3032924"/>
                <a:gd name="connsiteX0" fmla="*/ 833935 w 3239999"/>
                <a:gd name="connsiteY0" fmla="*/ 22 h 3032924"/>
                <a:gd name="connsiteX1" fmla="*/ 1576606 w 3239999"/>
                <a:gd name="connsiteY1" fmla="*/ 402054 h 3032924"/>
                <a:gd name="connsiteX2" fmla="*/ 1576606 w 3239999"/>
                <a:gd name="connsiteY2" fmla="*/ 430441 h 3032924"/>
                <a:gd name="connsiteX3" fmla="*/ 1576606 w 3239999"/>
                <a:gd name="connsiteY3" fmla="*/ 526981 h 3032924"/>
                <a:gd name="connsiteX4" fmla="*/ 1576606 w 3239999"/>
                <a:gd name="connsiteY4" fmla="*/ 2765302 h 3032924"/>
                <a:gd name="connsiteX5" fmla="*/ 378630 w 3239999"/>
                <a:gd name="connsiteY5" fmla="*/ 2472117 h 3032924"/>
                <a:gd name="connsiteX6" fmla="*/ 384918 w 3239999"/>
                <a:gd name="connsiteY6" fmla="*/ 526981 h 3032924"/>
                <a:gd name="connsiteX7" fmla="*/ 239143 w 3239999"/>
                <a:gd name="connsiteY7" fmla="*/ 526981 h 3032924"/>
                <a:gd name="connsiteX8" fmla="*/ 239143 w 3239999"/>
                <a:gd name="connsiteY8" fmla="*/ 2776423 h 3032924"/>
                <a:gd name="connsiteX9" fmla="*/ 1576606 w 3239999"/>
                <a:gd name="connsiteY9" fmla="*/ 2776423 h 3032924"/>
                <a:gd name="connsiteX10" fmla="*/ 1576606 w 3239999"/>
                <a:gd name="connsiteY10" fmla="*/ 2778202 h 3032924"/>
                <a:gd name="connsiteX11" fmla="*/ 1663394 w 3239999"/>
                <a:gd name="connsiteY11" fmla="*/ 2778202 h 3032924"/>
                <a:gd name="connsiteX12" fmla="*/ 1663394 w 3239999"/>
                <a:gd name="connsiteY12" fmla="*/ 2776423 h 3032924"/>
                <a:gd name="connsiteX13" fmla="*/ 3000856 w 3239999"/>
                <a:gd name="connsiteY13" fmla="*/ 2776423 h 3032924"/>
                <a:gd name="connsiteX14" fmla="*/ 3000856 w 3239999"/>
                <a:gd name="connsiteY14" fmla="*/ 526981 h 3032924"/>
                <a:gd name="connsiteX15" fmla="*/ 2855082 w 3239999"/>
                <a:gd name="connsiteY15" fmla="*/ 526981 h 3032924"/>
                <a:gd name="connsiteX16" fmla="*/ 2861369 w 3239999"/>
                <a:gd name="connsiteY16" fmla="*/ 2472117 h 3032924"/>
                <a:gd name="connsiteX17" fmla="*/ 1663394 w 3239999"/>
                <a:gd name="connsiteY17" fmla="*/ 2765302 h 3032924"/>
                <a:gd name="connsiteX18" fmla="*/ 1663394 w 3239999"/>
                <a:gd name="connsiteY18" fmla="*/ 526981 h 3032924"/>
                <a:gd name="connsiteX19" fmla="*/ 1663394 w 3239999"/>
                <a:gd name="connsiteY19" fmla="*/ 430441 h 3032924"/>
                <a:gd name="connsiteX20" fmla="*/ 1663394 w 3239999"/>
                <a:gd name="connsiteY20" fmla="*/ 402054 h 3032924"/>
                <a:gd name="connsiteX21" fmla="*/ 2406065 w 3239999"/>
                <a:gd name="connsiteY21" fmla="*/ 22 h 3032924"/>
                <a:gd name="connsiteX22" fmla="*/ 2853673 w 3239999"/>
                <a:gd name="connsiteY22" fmla="*/ 91100 h 3032924"/>
                <a:gd name="connsiteX23" fmla="*/ 2854770 w 3239999"/>
                <a:gd name="connsiteY23" fmla="*/ 430441 h 3032924"/>
                <a:gd name="connsiteX24" fmla="*/ 3120669 w 3239999"/>
                <a:gd name="connsiteY24" fmla="*/ 428517 h 3032924"/>
                <a:gd name="connsiteX25" fmla="*/ 3120669 w 3239999"/>
                <a:gd name="connsiteY25" fmla="*/ 738345 h 3032924"/>
                <a:gd name="connsiteX26" fmla="*/ 3239999 w 3239999"/>
                <a:gd name="connsiteY26" fmla="*/ 738345 h 3032924"/>
                <a:gd name="connsiteX27" fmla="*/ 3239999 w 3239999"/>
                <a:gd name="connsiteY27" fmla="*/ 3032924 h 3032924"/>
                <a:gd name="connsiteX28" fmla="*/ 0 w 3239999"/>
                <a:gd name="connsiteY28" fmla="*/ 3032924 h 3032924"/>
                <a:gd name="connsiteX29" fmla="*/ 0 w 3239999"/>
                <a:gd name="connsiteY29" fmla="*/ 738345 h 3032924"/>
                <a:gd name="connsiteX30" fmla="*/ 102477 w 3239999"/>
                <a:gd name="connsiteY30" fmla="*/ 738345 h 3032924"/>
                <a:gd name="connsiteX31" fmla="*/ 102477 w 3239999"/>
                <a:gd name="connsiteY31" fmla="*/ 428517 h 3032924"/>
                <a:gd name="connsiteX32" fmla="*/ 385229 w 3239999"/>
                <a:gd name="connsiteY32" fmla="*/ 430441 h 3032924"/>
                <a:gd name="connsiteX33" fmla="*/ 386326 w 3239999"/>
                <a:gd name="connsiteY33" fmla="*/ 91100 h 3032924"/>
                <a:gd name="connsiteX34" fmla="*/ 833935 w 3239999"/>
                <a:gd name="connsiteY34" fmla="*/ 2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29618 w 3239999"/>
                <a:gd name="connsiteY32" fmla="*/ 2690698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2991331 w 3239999"/>
                <a:gd name="connsiteY3" fmla="*/ 2709748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29618 w 3239999"/>
                <a:gd name="connsiteY32" fmla="*/ 2690698 h 3032924"/>
                <a:gd name="connsiteX33" fmla="*/ 1576606 w 3239999"/>
                <a:gd name="connsiteY33" fmla="*/ 2776423 h 3032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3239999" h="3032924">
                  <a:moveTo>
                    <a:pt x="1576606" y="2778202"/>
                  </a:moveTo>
                  <a:cubicBezTo>
                    <a:pt x="1576606" y="2778795"/>
                    <a:pt x="1663394" y="2792670"/>
                    <a:pt x="1663394" y="2778202"/>
                  </a:cubicBezTo>
                  <a:lnTo>
                    <a:pt x="1663394" y="2776423"/>
                  </a:lnTo>
                  <a:cubicBezTo>
                    <a:pt x="2185083" y="2605634"/>
                    <a:pt x="2444552" y="2500589"/>
                    <a:pt x="2991331" y="2709748"/>
                  </a:cubicBezTo>
                  <a:lnTo>
                    <a:pt x="3000856" y="526981"/>
                  </a:lnTo>
                  <a:lnTo>
                    <a:pt x="2855082" y="526981"/>
                  </a:lnTo>
                  <a:cubicBezTo>
                    <a:pt x="2857178" y="1175360"/>
                    <a:pt x="2859273" y="1823738"/>
                    <a:pt x="2861369" y="2472117"/>
                  </a:cubicBezTo>
                  <a:cubicBezTo>
                    <a:pt x="2483869" y="2318121"/>
                    <a:pt x="2052449" y="2439541"/>
                    <a:pt x="1663394" y="2765302"/>
                  </a:cubicBezTo>
                  <a:lnTo>
                    <a:pt x="1663394" y="526981"/>
                  </a:lnTo>
                  <a:lnTo>
                    <a:pt x="1663394" y="430441"/>
                  </a:lnTo>
                  <a:lnTo>
                    <a:pt x="1663394" y="402054"/>
                  </a:lnTo>
                  <a:cubicBezTo>
                    <a:pt x="1896442" y="149589"/>
                    <a:pt x="2115835" y="2106"/>
                    <a:pt x="2406065" y="22"/>
                  </a:cubicBezTo>
                  <a:cubicBezTo>
                    <a:pt x="2537987" y="-925"/>
                    <a:pt x="2684544" y="28169"/>
                    <a:pt x="2853673" y="91100"/>
                  </a:cubicBezTo>
                  <a:cubicBezTo>
                    <a:pt x="2854039" y="204214"/>
                    <a:pt x="2854404" y="317327"/>
                    <a:pt x="2854770" y="430441"/>
                  </a:cubicBezTo>
                  <a:lnTo>
                    <a:pt x="3120669" y="428517"/>
                  </a:lnTo>
                  <a:lnTo>
                    <a:pt x="3120669" y="738345"/>
                  </a:lnTo>
                  <a:lnTo>
                    <a:pt x="3239999" y="738345"/>
                  </a:lnTo>
                  <a:lnTo>
                    <a:pt x="3239999" y="3032924"/>
                  </a:lnTo>
                  <a:lnTo>
                    <a:pt x="0" y="3032924"/>
                  </a:lnTo>
                  <a:lnTo>
                    <a:pt x="0" y="738345"/>
                  </a:lnTo>
                  <a:lnTo>
                    <a:pt x="102477" y="738345"/>
                  </a:lnTo>
                  <a:lnTo>
                    <a:pt x="102477" y="428517"/>
                  </a:lnTo>
                  <a:lnTo>
                    <a:pt x="385229" y="430441"/>
                  </a:lnTo>
                  <a:cubicBezTo>
                    <a:pt x="385595" y="317327"/>
                    <a:pt x="385960" y="204214"/>
                    <a:pt x="386326" y="91100"/>
                  </a:cubicBezTo>
                  <a:cubicBezTo>
                    <a:pt x="555455" y="28169"/>
                    <a:pt x="702013" y="-925"/>
                    <a:pt x="833935" y="22"/>
                  </a:cubicBezTo>
                  <a:cubicBezTo>
                    <a:pt x="1124164" y="2106"/>
                    <a:pt x="1343558" y="149589"/>
                    <a:pt x="1576606" y="402054"/>
                  </a:cubicBezTo>
                  <a:lnTo>
                    <a:pt x="1576606" y="430441"/>
                  </a:lnTo>
                  <a:lnTo>
                    <a:pt x="1576606" y="526981"/>
                  </a:lnTo>
                  <a:lnTo>
                    <a:pt x="1576606" y="2765302"/>
                  </a:lnTo>
                  <a:cubicBezTo>
                    <a:pt x="1187550" y="2439541"/>
                    <a:pt x="756130" y="2318121"/>
                    <a:pt x="378630" y="2472117"/>
                  </a:cubicBezTo>
                  <a:lnTo>
                    <a:pt x="384918" y="526981"/>
                  </a:lnTo>
                  <a:lnTo>
                    <a:pt x="239143" y="526981"/>
                  </a:lnTo>
                  <a:lnTo>
                    <a:pt x="229618" y="2690698"/>
                  </a:lnTo>
                  <a:cubicBezTo>
                    <a:pt x="773243" y="2466244"/>
                    <a:pt x="1081748" y="2626096"/>
                    <a:pt x="1576606" y="2776423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4AE541F-163C-9F3F-8CA0-EA0C47B0353E}"/>
                </a:ext>
              </a:extLst>
            </p:cNvPr>
            <p:cNvSpPr txBox="1"/>
            <p:nvPr/>
          </p:nvSpPr>
          <p:spPr>
            <a:xfrm>
              <a:off x="9106043" y="2116181"/>
              <a:ext cx="1287497" cy="52322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Systemic </a:t>
              </a:r>
              <a:r>
                <a:rPr lang="en-US" altLang="ko-KR" sz="1400" b="1" dirty="0" err="1">
                  <a:solidFill>
                    <a:schemeClr val="bg1"/>
                  </a:solidFill>
                  <a:cs typeface="Arial" pitchFamily="34" charset="0"/>
                </a:rPr>
                <a:t>Maliganancies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0" name="이등변 삼각형 2107">
              <a:extLst>
                <a:ext uri="{FF2B5EF4-FFF2-40B4-BE49-F238E27FC236}">
                  <a16:creationId xmlns:a16="http://schemas.microsoft.com/office/drawing/2014/main" id="{418D32FA-178F-9AD8-1132-DD552B5CC93E}"/>
                </a:ext>
              </a:extLst>
            </p:cNvPr>
            <p:cNvSpPr/>
            <p:nvPr/>
          </p:nvSpPr>
          <p:spPr>
            <a:xfrm rot="16200000">
              <a:off x="10518365" y="2238232"/>
              <a:ext cx="255386" cy="438602"/>
            </a:xfrm>
            <a:prstGeom prst="triangle">
              <a:avLst>
                <a:gd name="adj" fmla="val 100000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3A28CC1C-9186-4763-0026-372FCE5B1F76}"/>
              </a:ext>
            </a:extLst>
          </p:cNvPr>
          <p:cNvSpPr txBox="1"/>
          <p:nvPr/>
        </p:nvSpPr>
        <p:spPr>
          <a:xfrm>
            <a:off x="3158721" y="469366"/>
            <a:ext cx="75095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3600" b="1" dirty="0"/>
              <a:t>MASLD and extrahepatic malignancies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178456F-0D57-AA07-9926-0924B3ACC6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3140" y="1347028"/>
            <a:ext cx="7620000" cy="3810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742EA01-5F32-FA22-556E-6C0F7A8072C6}"/>
              </a:ext>
            </a:extLst>
          </p:cNvPr>
          <p:cNvSpPr txBox="1"/>
          <p:nvPr/>
        </p:nvSpPr>
        <p:spPr>
          <a:xfrm>
            <a:off x="2237213" y="5401964"/>
            <a:ext cx="609521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i="0" dirty="0">
                <a:solidFill>
                  <a:srgbClr val="1B1B1B"/>
                </a:solidFill>
                <a:effectLst/>
                <a:latin typeface="Cambria" panose="02040503050406030204" pitchFamily="18" charset="0"/>
              </a:rPr>
              <a:t>Forrest plot of risk of incident cancers, adjusted by age and sex. </a:t>
            </a:r>
            <a:r>
              <a:rPr lang="en-US" sz="1200" b="1" i="0" dirty="0">
                <a:solidFill>
                  <a:srgbClr val="1B1B1B"/>
                </a:solidFill>
                <a:effectLst/>
                <a:latin typeface="Cambria" panose="02040503050406030204" pitchFamily="18" charset="0"/>
              </a:rPr>
              <a:t>A.</a:t>
            </a:r>
            <a:r>
              <a:rPr lang="en-US" sz="1200" b="0" i="0" dirty="0">
                <a:solidFill>
                  <a:srgbClr val="1B1B1B"/>
                </a:solidFill>
                <a:effectLst/>
                <a:latin typeface="Cambria" panose="02040503050406030204" pitchFamily="18" charset="0"/>
              </a:rPr>
              <a:t> Obese versus non-obese participants, irrespective of NAFLD status. </a:t>
            </a:r>
            <a:r>
              <a:rPr lang="en-US" sz="1200" b="1" i="0" dirty="0">
                <a:solidFill>
                  <a:srgbClr val="1B1B1B"/>
                </a:solidFill>
                <a:effectLst/>
                <a:latin typeface="Cambria" panose="02040503050406030204" pitchFamily="18" charset="0"/>
              </a:rPr>
              <a:t>B.</a:t>
            </a:r>
            <a:r>
              <a:rPr lang="en-US" sz="1200" b="0" i="0" dirty="0">
                <a:solidFill>
                  <a:srgbClr val="1B1B1B"/>
                </a:solidFill>
                <a:effectLst/>
                <a:latin typeface="Cambria" panose="02040503050406030204" pitchFamily="18" charset="0"/>
              </a:rPr>
              <a:t> NAFLD versus non-obese controls (red), obese controls versus non-obese controls (blue). Plot shows the incidence rate ratios and 95% confidence intervals.. Incidence rate ratios &gt;1 indicate increased cancer risk.</a:t>
            </a:r>
            <a:endParaRPr lang="en-SG" sz="12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5CC3BAB-686E-196B-B9DB-D109FD16953C}"/>
              </a:ext>
            </a:extLst>
          </p:cNvPr>
          <p:cNvSpPr txBox="1"/>
          <p:nvPr/>
        </p:nvSpPr>
        <p:spPr>
          <a:xfrm>
            <a:off x="6250206" y="6343976"/>
            <a:ext cx="303680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SG" sz="1200" b="0" i="1" dirty="0">
                <a:solidFill>
                  <a:srgbClr val="1B1B1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Allen et al. J Hepatol. 2019</a:t>
            </a:r>
            <a:endParaRPr lang="en-SG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31774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0720041-BE30-4423-B165-07EAE823F2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4738" y="1355105"/>
            <a:ext cx="8391525" cy="3952875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5259D0E3-4D3D-4899-9CD7-59C4CC393022}"/>
              </a:ext>
            </a:extLst>
          </p:cNvPr>
          <p:cNvGrpSpPr/>
          <p:nvPr/>
        </p:nvGrpSpPr>
        <p:grpSpPr>
          <a:xfrm>
            <a:off x="743600" y="539520"/>
            <a:ext cx="2252286" cy="765721"/>
            <a:chOff x="8613073" y="2076828"/>
            <a:chExt cx="2252286" cy="765721"/>
          </a:xfrm>
        </p:grpSpPr>
        <p:sp>
          <p:nvSpPr>
            <p:cNvPr id="6" name="직사각형 2086">
              <a:extLst>
                <a:ext uri="{FF2B5EF4-FFF2-40B4-BE49-F238E27FC236}">
                  <a16:creationId xmlns:a16="http://schemas.microsoft.com/office/drawing/2014/main" id="{74F31C90-9CB5-49C2-AE3F-DC250739BC48}"/>
                </a:ext>
              </a:extLst>
            </p:cNvPr>
            <p:cNvSpPr/>
            <p:nvPr/>
          </p:nvSpPr>
          <p:spPr>
            <a:xfrm>
              <a:off x="8613077" y="2076828"/>
              <a:ext cx="2246490" cy="51077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이등변 삼각형 2090">
              <a:extLst>
                <a:ext uri="{FF2B5EF4-FFF2-40B4-BE49-F238E27FC236}">
                  <a16:creationId xmlns:a16="http://schemas.microsoft.com/office/drawing/2014/main" id="{B8D659F2-5E64-4F3C-BED9-940D7DCD8EDE}"/>
                </a:ext>
              </a:extLst>
            </p:cNvPr>
            <p:cNvSpPr/>
            <p:nvPr/>
          </p:nvSpPr>
          <p:spPr>
            <a:xfrm rot="16200000">
              <a:off x="8704681" y="2495555"/>
              <a:ext cx="255386" cy="438602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Rectangle 9">
              <a:extLst>
                <a:ext uri="{FF2B5EF4-FFF2-40B4-BE49-F238E27FC236}">
                  <a16:creationId xmlns:a16="http://schemas.microsoft.com/office/drawing/2014/main" id="{0B0C49A5-DE5C-4028-B3E2-292A11D2AF35}"/>
                </a:ext>
              </a:extLst>
            </p:cNvPr>
            <p:cNvSpPr/>
            <p:nvPr/>
          </p:nvSpPr>
          <p:spPr>
            <a:xfrm>
              <a:off x="8781704" y="2225426"/>
              <a:ext cx="248826" cy="212702"/>
            </a:xfrm>
            <a:custGeom>
              <a:avLst/>
              <a:gdLst>
                <a:gd name="connsiteX0" fmla="*/ 833935 w 3239999"/>
                <a:gd name="connsiteY0" fmla="*/ 22 h 3032924"/>
                <a:gd name="connsiteX1" fmla="*/ 1576606 w 3239999"/>
                <a:gd name="connsiteY1" fmla="*/ 402054 h 3032924"/>
                <a:gd name="connsiteX2" fmla="*/ 1576606 w 3239999"/>
                <a:gd name="connsiteY2" fmla="*/ 430441 h 3032924"/>
                <a:gd name="connsiteX3" fmla="*/ 1576606 w 3239999"/>
                <a:gd name="connsiteY3" fmla="*/ 526981 h 3032924"/>
                <a:gd name="connsiteX4" fmla="*/ 1576606 w 3239999"/>
                <a:gd name="connsiteY4" fmla="*/ 2765302 h 3032924"/>
                <a:gd name="connsiteX5" fmla="*/ 378630 w 3239999"/>
                <a:gd name="connsiteY5" fmla="*/ 2472117 h 3032924"/>
                <a:gd name="connsiteX6" fmla="*/ 384918 w 3239999"/>
                <a:gd name="connsiteY6" fmla="*/ 526981 h 3032924"/>
                <a:gd name="connsiteX7" fmla="*/ 239143 w 3239999"/>
                <a:gd name="connsiteY7" fmla="*/ 526981 h 3032924"/>
                <a:gd name="connsiteX8" fmla="*/ 239143 w 3239999"/>
                <a:gd name="connsiteY8" fmla="*/ 2776423 h 3032924"/>
                <a:gd name="connsiteX9" fmla="*/ 1576606 w 3239999"/>
                <a:gd name="connsiteY9" fmla="*/ 2776423 h 3032924"/>
                <a:gd name="connsiteX10" fmla="*/ 1576606 w 3239999"/>
                <a:gd name="connsiteY10" fmla="*/ 2778202 h 3032924"/>
                <a:gd name="connsiteX11" fmla="*/ 1663394 w 3239999"/>
                <a:gd name="connsiteY11" fmla="*/ 2778202 h 3032924"/>
                <a:gd name="connsiteX12" fmla="*/ 1663394 w 3239999"/>
                <a:gd name="connsiteY12" fmla="*/ 2776423 h 3032924"/>
                <a:gd name="connsiteX13" fmla="*/ 3000856 w 3239999"/>
                <a:gd name="connsiteY13" fmla="*/ 2776423 h 3032924"/>
                <a:gd name="connsiteX14" fmla="*/ 3000856 w 3239999"/>
                <a:gd name="connsiteY14" fmla="*/ 526981 h 3032924"/>
                <a:gd name="connsiteX15" fmla="*/ 2855082 w 3239999"/>
                <a:gd name="connsiteY15" fmla="*/ 526981 h 3032924"/>
                <a:gd name="connsiteX16" fmla="*/ 2861369 w 3239999"/>
                <a:gd name="connsiteY16" fmla="*/ 2472117 h 3032924"/>
                <a:gd name="connsiteX17" fmla="*/ 1663394 w 3239999"/>
                <a:gd name="connsiteY17" fmla="*/ 2765302 h 3032924"/>
                <a:gd name="connsiteX18" fmla="*/ 1663394 w 3239999"/>
                <a:gd name="connsiteY18" fmla="*/ 526981 h 3032924"/>
                <a:gd name="connsiteX19" fmla="*/ 1663394 w 3239999"/>
                <a:gd name="connsiteY19" fmla="*/ 430441 h 3032924"/>
                <a:gd name="connsiteX20" fmla="*/ 1663394 w 3239999"/>
                <a:gd name="connsiteY20" fmla="*/ 402054 h 3032924"/>
                <a:gd name="connsiteX21" fmla="*/ 2406065 w 3239999"/>
                <a:gd name="connsiteY21" fmla="*/ 22 h 3032924"/>
                <a:gd name="connsiteX22" fmla="*/ 2853673 w 3239999"/>
                <a:gd name="connsiteY22" fmla="*/ 91100 h 3032924"/>
                <a:gd name="connsiteX23" fmla="*/ 2854770 w 3239999"/>
                <a:gd name="connsiteY23" fmla="*/ 430441 h 3032924"/>
                <a:gd name="connsiteX24" fmla="*/ 3120669 w 3239999"/>
                <a:gd name="connsiteY24" fmla="*/ 428517 h 3032924"/>
                <a:gd name="connsiteX25" fmla="*/ 3120669 w 3239999"/>
                <a:gd name="connsiteY25" fmla="*/ 738345 h 3032924"/>
                <a:gd name="connsiteX26" fmla="*/ 3239999 w 3239999"/>
                <a:gd name="connsiteY26" fmla="*/ 738345 h 3032924"/>
                <a:gd name="connsiteX27" fmla="*/ 3239999 w 3239999"/>
                <a:gd name="connsiteY27" fmla="*/ 3032924 h 3032924"/>
                <a:gd name="connsiteX28" fmla="*/ 0 w 3239999"/>
                <a:gd name="connsiteY28" fmla="*/ 3032924 h 3032924"/>
                <a:gd name="connsiteX29" fmla="*/ 0 w 3239999"/>
                <a:gd name="connsiteY29" fmla="*/ 738345 h 3032924"/>
                <a:gd name="connsiteX30" fmla="*/ 102477 w 3239999"/>
                <a:gd name="connsiteY30" fmla="*/ 738345 h 3032924"/>
                <a:gd name="connsiteX31" fmla="*/ 102477 w 3239999"/>
                <a:gd name="connsiteY31" fmla="*/ 428517 h 3032924"/>
                <a:gd name="connsiteX32" fmla="*/ 385229 w 3239999"/>
                <a:gd name="connsiteY32" fmla="*/ 430441 h 3032924"/>
                <a:gd name="connsiteX33" fmla="*/ 386326 w 3239999"/>
                <a:gd name="connsiteY33" fmla="*/ 91100 h 3032924"/>
                <a:gd name="connsiteX34" fmla="*/ 833935 w 3239999"/>
                <a:gd name="connsiteY34" fmla="*/ 22 h 3032924"/>
                <a:gd name="connsiteX0" fmla="*/ 833935 w 3239999"/>
                <a:gd name="connsiteY0" fmla="*/ 22 h 3032924"/>
                <a:gd name="connsiteX1" fmla="*/ 1576606 w 3239999"/>
                <a:gd name="connsiteY1" fmla="*/ 402054 h 3032924"/>
                <a:gd name="connsiteX2" fmla="*/ 1576606 w 3239999"/>
                <a:gd name="connsiteY2" fmla="*/ 430441 h 3032924"/>
                <a:gd name="connsiteX3" fmla="*/ 1576606 w 3239999"/>
                <a:gd name="connsiteY3" fmla="*/ 526981 h 3032924"/>
                <a:gd name="connsiteX4" fmla="*/ 1576606 w 3239999"/>
                <a:gd name="connsiteY4" fmla="*/ 2765302 h 3032924"/>
                <a:gd name="connsiteX5" fmla="*/ 378630 w 3239999"/>
                <a:gd name="connsiteY5" fmla="*/ 2472117 h 3032924"/>
                <a:gd name="connsiteX6" fmla="*/ 384918 w 3239999"/>
                <a:gd name="connsiteY6" fmla="*/ 526981 h 3032924"/>
                <a:gd name="connsiteX7" fmla="*/ 239143 w 3239999"/>
                <a:gd name="connsiteY7" fmla="*/ 526981 h 3032924"/>
                <a:gd name="connsiteX8" fmla="*/ 239143 w 3239999"/>
                <a:gd name="connsiteY8" fmla="*/ 2776423 h 3032924"/>
                <a:gd name="connsiteX9" fmla="*/ 1576606 w 3239999"/>
                <a:gd name="connsiteY9" fmla="*/ 2776423 h 3032924"/>
                <a:gd name="connsiteX10" fmla="*/ 1576606 w 3239999"/>
                <a:gd name="connsiteY10" fmla="*/ 2778202 h 3032924"/>
                <a:gd name="connsiteX11" fmla="*/ 1663394 w 3239999"/>
                <a:gd name="connsiteY11" fmla="*/ 2778202 h 3032924"/>
                <a:gd name="connsiteX12" fmla="*/ 1663394 w 3239999"/>
                <a:gd name="connsiteY12" fmla="*/ 2776423 h 3032924"/>
                <a:gd name="connsiteX13" fmla="*/ 3000856 w 3239999"/>
                <a:gd name="connsiteY13" fmla="*/ 2776423 h 3032924"/>
                <a:gd name="connsiteX14" fmla="*/ 3000856 w 3239999"/>
                <a:gd name="connsiteY14" fmla="*/ 526981 h 3032924"/>
                <a:gd name="connsiteX15" fmla="*/ 2855082 w 3239999"/>
                <a:gd name="connsiteY15" fmla="*/ 526981 h 3032924"/>
                <a:gd name="connsiteX16" fmla="*/ 2861369 w 3239999"/>
                <a:gd name="connsiteY16" fmla="*/ 2472117 h 3032924"/>
                <a:gd name="connsiteX17" fmla="*/ 1663394 w 3239999"/>
                <a:gd name="connsiteY17" fmla="*/ 2765302 h 3032924"/>
                <a:gd name="connsiteX18" fmla="*/ 1663394 w 3239999"/>
                <a:gd name="connsiteY18" fmla="*/ 526981 h 3032924"/>
                <a:gd name="connsiteX19" fmla="*/ 1663394 w 3239999"/>
                <a:gd name="connsiteY19" fmla="*/ 430441 h 3032924"/>
                <a:gd name="connsiteX20" fmla="*/ 1663394 w 3239999"/>
                <a:gd name="connsiteY20" fmla="*/ 402054 h 3032924"/>
                <a:gd name="connsiteX21" fmla="*/ 2406065 w 3239999"/>
                <a:gd name="connsiteY21" fmla="*/ 22 h 3032924"/>
                <a:gd name="connsiteX22" fmla="*/ 2853673 w 3239999"/>
                <a:gd name="connsiteY22" fmla="*/ 91100 h 3032924"/>
                <a:gd name="connsiteX23" fmla="*/ 2854770 w 3239999"/>
                <a:gd name="connsiteY23" fmla="*/ 430441 h 3032924"/>
                <a:gd name="connsiteX24" fmla="*/ 3120669 w 3239999"/>
                <a:gd name="connsiteY24" fmla="*/ 428517 h 3032924"/>
                <a:gd name="connsiteX25" fmla="*/ 3120669 w 3239999"/>
                <a:gd name="connsiteY25" fmla="*/ 738345 h 3032924"/>
                <a:gd name="connsiteX26" fmla="*/ 3239999 w 3239999"/>
                <a:gd name="connsiteY26" fmla="*/ 738345 h 3032924"/>
                <a:gd name="connsiteX27" fmla="*/ 3239999 w 3239999"/>
                <a:gd name="connsiteY27" fmla="*/ 3032924 h 3032924"/>
                <a:gd name="connsiteX28" fmla="*/ 0 w 3239999"/>
                <a:gd name="connsiteY28" fmla="*/ 3032924 h 3032924"/>
                <a:gd name="connsiteX29" fmla="*/ 0 w 3239999"/>
                <a:gd name="connsiteY29" fmla="*/ 738345 h 3032924"/>
                <a:gd name="connsiteX30" fmla="*/ 102477 w 3239999"/>
                <a:gd name="connsiteY30" fmla="*/ 738345 h 3032924"/>
                <a:gd name="connsiteX31" fmla="*/ 102477 w 3239999"/>
                <a:gd name="connsiteY31" fmla="*/ 428517 h 3032924"/>
                <a:gd name="connsiteX32" fmla="*/ 385229 w 3239999"/>
                <a:gd name="connsiteY32" fmla="*/ 430441 h 3032924"/>
                <a:gd name="connsiteX33" fmla="*/ 386326 w 3239999"/>
                <a:gd name="connsiteY33" fmla="*/ 91100 h 3032924"/>
                <a:gd name="connsiteX34" fmla="*/ 833935 w 3239999"/>
                <a:gd name="connsiteY34" fmla="*/ 22 h 3032924"/>
                <a:gd name="connsiteX0" fmla="*/ 833935 w 3239999"/>
                <a:gd name="connsiteY0" fmla="*/ 22 h 3032924"/>
                <a:gd name="connsiteX1" fmla="*/ 1576606 w 3239999"/>
                <a:gd name="connsiteY1" fmla="*/ 402054 h 3032924"/>
                <a:gd name="connsiteX2" fmla="*/ 1576606 w 3239999"/>
                <a:gd name="connsiteY2" fmla="*/ 430441 h 3032924"/>
                <a:gd name="connsiteX3" fmla="*/ 1576606 w 3239999"/>
                <a:gd name="connsiteY3" fmla="*/ 526981 h 3032924"/>
                <a:gd name="connsiteX4" fmla="*/ 1576606 w 3239999"/>
                <a:gd name="connsiteY4" fmla="*/ 2765302 h 3032924"/>
                <a:gd name="connsiteX5" fmla="*/ 378630 w 3239999"/>
                <a:gd name="connsiteY5" fmla="*/ 2472117 h 3032924"/>
                <a:gd name="connsiteX6" fmla="*/ 384918 w 3239999"/>
                <a:gd name="connsiteY6" fmla="*/ 526981 h 3032924"/>
                <a:gd name="connsiteX7" fmla="*/ 239143 w 3239999"/>
                <a:gd name="connsiteY7" fmla="*/ 526981 h 3032924"/>
                <a:gd name="connsiteX8" fmla="*/ 239143 w 3239999"/>
                <a:gd name="connsiteY8" fmla="*/ 2776423 h 3032924"/>
                <a:gd name="connsiteX9" fmla="*/ 1576606 w 3239999"/>
                <a:gd name="connsiteY9" fmla="*/ 2776423 h 3032924"/>
                <a:gd name="connsiteX10" fmla="*/ 1576606 w 3239999"/>
                <a:gd name="connsiteY10" fmla="*/ 2778202 h 3032924"/>
                <a:gd name="connsiteX11" fmla="*/ 1663394 w 3239999"/>
                <a:gd name="connsiteY11" fmla="*/ 2778202 h 3032924"/>
                <a:gd name="connsiteX12" fmla="*/ 1663394 w 3239999"/>
                <a:gd name="connsiteY12" fmla="*/ 2776423 h 3032924"/>
                <a:gd name="connsiteX13" fmla="*/ 3000856 w 3239999"/>
                <a:gd name="connsiteY13" fmla="*/ 2776423 h 3032924"/>
                <a:gd name="connsiteX14" fmla="*/ 3000856 w 3239999"/>
                <a:gd name="connsiteY14" fmla="*/ 526981 h 3032924"/>
                <a:gd name="connsiteX15" fmla="*/ 2855082 w 3239999"/>
                <a:gd name="connsiteY15" fmla="*/ 526981 h 3032924"/>
                <a:gd name="connsiteX16" fmla="*/ 2861369 w 3239999"/>
                <a:gd name="connsiteY16" fmla="*/ 2472117 h 3032924"/>
                <a:gd name="connsiteX17" fmla="*/ 1663394 w 3239999"/>
                <a:gd name="connsiteY17" fmla="*/ 2765302 h 3032924"/>
                <a:gd name="connsiteX18" fmla="*/ 1663394 w 3239999"/>
                <a:gd name="connsiteY18" fmla="*/ 526981 h 3032924"/>
                <a:gd name="connsiteX19" fmla="*/ 1663394 w 3239999"/>
                <a:gd name="connsiteY19" fmla="*/ 430441 h 3032924"/>
                <a:gd name="connsiteX20" fmla="*/ 1663394 w 3239999"/>
                <a:gd name="connsiteY20" fmla="*/ 402054 h 3032924"/>
                <a:gd name="connsiteX21" fmla="*/ 2406065 w 3239999"/>
                <a:gd name="connsiteY21" fmla="*/ 22 h 3032924"/>
                <a:gd name="connsiteX22" fmla="*/ 2853673 w 3239999"/>
                <a:gd name="connsiteY22" fmla="*/ 91100 h 3032924"/>
                <a:gd name="connsiteX23" fmla="*/ 2854770 w 3239999"/>
                <a:gd name="connsiteY23" fmla="*/ 430441 h 3032924"/>
                <a:gd name="connsiteX24" fmla="*/ 3120669 w 3239999"/>
                <a:gd name="connsiteY24" fmla="*/ 428517 h 3032924"/>
                <a:gd name="connsiteX25" fmla="*/ 3120669 w 3239999"/>
                <a:gd name="connsiteY25" fmla="*/ 738345 h 3032924"/>
                <a:gd name="connsiteX26" fmla="*/ 3239999 w 3239999"/>
                <a:gd name="connsiteY26" fmla="*/ 738345 h 3032924"/>
                <a:gd name="connsiteX27" fmla="*/ 3239999 w 3239999"/>
                <a:gd name="connsiteY27" fmla="*/ 3032924 h 3032924"/>
                <a:gd name="connsiteX28" fmla="*/ 0 w 3239999"/>
                <a:gd name="connsiteY28" fmla="*/ 3032924 h 3032924"/>
                <a:gd name="connsiteX29" fmla="*/ 0 w 3239999"/>
                <a:gd name="connsiteY29" fmla="*/ 738345 h 3032924"/>
                <a:gd name="connsiteX30" fmla="*/ 102477 w 3239999"/>
                <a:gd name="connsiteY30" fmla="*/ 738345 h 3032924"/>
                <a:gd name="connsiteX31" fmla="*/ 102477 w 3239999"/>
                <a:gd name="connsiteY31" fmla="*/ 428517 h 3032924"/>
                <a:gd name="connsiteX32" fmla="*/ 385229 w 3239999"/>
                <a:gd name="connsiteY32" fmla="*/ 430441 h 3032924"/>
                <a:gd name="connsiteX33" fmla="*/ 386326 w 3239999"/>
                <a:gd name="connsiteY33" fmla="*/ 91100 h 3032924"/>
                <a:gd name="connsiteX34" fmla="*/ 833935 w 3239999"/>
                <a:gd name="connsiteY34" fmla="*/ 2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29618 w 3239999"/>
                <a:gd name="connsiteY32" fmla="*/ 2690698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2991331 w 3239999"/>
                <a:gd name="connsiteY3" fmla="*/ 2709748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29618 w 3239999"/>
                <a:gd name="connsiteY32" fmla="*/ 2690698 h 3032924"/>
                <a:gd name="connsiteX33" fmla="*/ 1576606 w 3239999"/>
                <a:gd name="connsiteY33" fmla="*/ 2776423 h 3032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3239999" h="3032924">
                  <a:moveTo>
                    <a:pt x="1576606" y="2778202"/>
                  </a:moveTo>
                  <a:cubicBezTo>
                    <a:pt x="1576606" y="2778795"/>
                    <a:pt x="1663394" y="2792670"/>
                    <a:pt x="1663394" y="2778202"/>
                  </a:cubicBezTo>
                  <a:lnTo>
                    <a:pt x="1663394" y="2776423"/>
                  </a:lnTo>
                  <a:cubicBezTo>
                    <a:pt x="2185083" y="2605634"/>
                    <a:pt x="2444552" y="2500589"/>
                    <a:pt x="2991331" y="2709748"/>
                  </a:cubicBezTo>
                  <a:lnTo>
                    <a:pt x="3000856" y="526981"/>
                  </a:lnTo>
                  <a:lnTo>
                    <a:pt x="2855082" y="526981"/>
                  </a:lnTo>
                  <a:cubicBezTo>
                    <a:pt x="2857178" y="1175360"/>
                    <a:pt x="2859273" y="1823738"/>
                    <a:pt x="2861369" y="2472117"/>
                  </a:cubicBezTo>
                  <a:cubicBezTo>
                    <a:pt x="2483869" y="2318121"/>
                    <a:pt x="2052449" y="2439541"/>
                    <a:pt x="1663394" y="2765302"/>
                  </a:cubicBezTo>
                  <a:lnTo>
                    <a:pt x="1663394" y="526981"/>
                  </a:lnTo>
                  <a:lnTo>
                    <a:pt x="1663394" y="430441"/>
                  </a:lnTo>
                  <a:lnTo>
                    <a:pt x="1663394" y="402054"/>
                  </a:lnTo>
                  <a:cubicBezTo>
                    <a:pt x="1896442" y="149589"/>
                    <a:pt x="2115835" y="2106"/>
                    <a:pt x="2406065" y="22"/>
                  </a:cubicBezTo>
                  <a:cubicBezTo>
                    <a:pt x="2537987" y="-925"/>
                    <a:pt x="2684544" y="28169"/>
                    <a:pt x="2853673" y="91100"/>
                  </a:cubicBezTo>
                  <a:cubicBezTo>
                    <a:pt x="2854039" y="204214"/>
                    <a:pt x="2854404" y="317327"/>
                    <a:pt x="2854770" y="430441"/>
                  </a:cubicBezTo>
                  <a:lnTo>
                    <a:pt x="3120669" y="428517"/>
                  </a:lnTo>
                  <a:lnTo>
                    <a:pt x="3120669" y="738345"/>
                  </a:lnTo>
                  <a:lnTo>
                    <a:pt x="3239999" y="738345"/>
                  </a:lnTo>
                  <a:lnTo>
                    <a:pt x="3239999" y="3032924"/>
                  </a:lnTo>
                  <a:lnTo>
                    <a:pt x="0" y="3032924"/>
                  </a:lnTo>
                  <a:lnTo>
                    <a:pt x="0" y="738345"/>
                  </a:lnTo>
                  <a:lnTo>
                    <a:pt x="102477" y="738345"/>
                  </a:lnTo>
                  <a:lnTo>
                    <a:pt x="102477" y="428517"/>
                  </a:lnTo>
                  <a:lnTo>
                    <a:pt x="385229" y="430441"/>
                  </a:lnTo>
                  <a:cubicBezTo>
                    <a:pt x="385595" y="317327"/>
                    <a:pt x="385960" y="204214"/>
                    <a:pt x="386326" y="91100"/>
                  </a:cubicBezTo>
                  <a:cubicBezTo>
                    <a:pt x="555455" y="28169"/>
                    <a:pt x="702013" y="-925"/>
                    <a:pt x="833935" y="22"/>
                  </a:cubicBezTo>
                  <a:cubicBezTo>
                    <a:pt x="1124164" y="2106"/>
                    <a:pt x="1343558" y="149589"/>
                    <a:pt x="1576606" y="402054"/>
                  </a:cubicBezTo>
                  <a:lnTo>
                    <a:pt x="1576606" y="430441"/>
                  </a:lnTo>
                  <a:lnTo>
                    <a:pt x="1576606" y="526981"/>
                  </a:lnTo>
                  <a:lnTo>
                    <a:pt x="1576606" y="2765302"/>
                  </a:lnTo>
                  <a:cubicBezTo>
                    <a:pt x="1187550" y="2439541"/>
                    <a:pt x="756130" y="2318121"/>
                    <a:pt x="378630" y="2472117"/>
                  </a:cubicBezTo>
                  <a:lnTo>
                    <a:pt x="384918" y="526981"/>
                  </a:lnTo>
                  <a:lnTo>
                    <a:pt x="239143" y="526981"/>
                  </a:lnTo>
                  <a:lnTo>
                    <a:pt x="229618" y="2690698"/>
                  </a:lnTo>
                  <a:cubicBezTo>
                    <a:pt x="773243" y="2466244"/>
                    <a:pt x="1081748" y="2626096"/>
                    <a:pt x="1576606" y="2776423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B76EA9D-216F-4CE3-9763-9CC93DE05453}"/>
                </a:ext>
              </a:extLst>
            </p:cNvPr>
            <p:cNvSpPr txBox="1"/>
            <p:nvPr/>
          </p:nvSpPr>
          <p:spPr>
            <a:xfrm>
              <a:off x="9106043" y="2116181"/>
              <a:ext cx="1287497" cy="52322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Systemic </a:t>
              </a:r>
              <a:r>
                <a:rPr lang="en-US" altLang="ko-KR" sz="1400" b="1" dirty="0" err="1">
                  <a:solidFill>
                    <a:schemeClr val="bg1"/>
                  </a:solidFill>
                  <a:cs typeface="Arial" pitchFamily="34" charset="0"/>
                </a:rPr>
                <a:t>Maliganancies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0" name="이등변 삼각형 2107">
              <a:extLst>
                <a:ext uri="{FF2B5EF4-FFF2-40B4-BE49-F238E27FC236}">
                  <a16:creationId xmlns:a16="http://schemas.microsoft.com/office/drawing/2014/main" id="{18551FDA-9C37-40D4-9DFB-01E1D1A3F461}"/>
                </a:ext>
              </a:extLst>
            </p:cNvPr>
            <p:cNvSpPr/>
            <p:nvPr/>
          </p:nvSpPr>
          <p:spPr>
            <a:xfrm rot="16200000">
              <a:off x="10518365" y="2238232"/>
              <a:ext cx="255386" cy="438602"/>
            </a:xfrm>
            <a:prstGeom prst="triangle">
              <a:avLst>
                <a:gd name="adj" fmla="val 100000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3B9DA42D-2A47-181A-79BE-4F1E66E6F0C9}"/>
              </a:ext>
            </a:extLst>
          </p:cNvPr>
          <p:cNvSpPr txBox="1"/>
          <p:nvPr/>
        </p:nvSpPr>
        <p:spPr>
          <a:xfrm>
            <a:off x="3158721" y="469366"/>
            <a:ext cx="75095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3600" b="1" dirty="0"/>
              <a:t>MASLD and extrahepatic malignancies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2D0E0EA-80F7-EB14-EC6B-9D0E789665DE}"/>
              </a:ext>
            </a:extLst>
          </p:cNvPr>
          <p:cNvSpPr/>
          <p:nvPr/>
        </p:nvSpPr>
        <p:spPr>
          <a:xfrm>
            <a:off x="1804738" y="1879222"/>
            <a:ext cx="7294778" cy="107756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FBA5C01-C852-D6BE-8E7A-1700CF1AC0C2}"/>
              </a:ext>
            </a:extLst>
          </p:cNvPr>
          <p:cNvSpPr/>
          <p:nvPr/>
        </p:nvSpPr>
        <p:spPr>
          <a:xfrm>
            <a:off x="1804738" y="2956786"/>
            <a:ext cx="7294778" cy="23940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847936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B0AC74-241C-A938-796C-08BC9D41A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b="1" dirty="0"/>
              <a:t>MASLD and Brain</a:t>
            </a:r>
            <a:endParaRPr lang="en-S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45660-2DA5-C63F-BDD6-9F70CC40AC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116849"/>
            <a:ext cx="10515600" cy="1060113"/>
          </a:xfrm>
        </p:spPr>
        <p:txBody>
          <a:bodyPr/>
          <a:lstStyle/>
          <a:p>
            <a:r>
              <a:rPr lang="en-SG" dirty="0"/>
              <a:t>Cognitive decline risk ↑ 1.5× (Weinstein 2018)</a:t>
            </a:r>
          </a:p>
          <a:p>
            <a:r>
              <a:rPr lang="en-SG" dirty="0"/>
              <a:t>White matter hyperintensity volume ↑ in MASLD</a:t>
            </a:r>
          </a:p>
          <a:p>
            <a:endParaRPr lang="en-SG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793663-E3DD-4C4E-E29E-0F6356401D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802" y="1607907"/>
            <a:ext cx="4507365" cy="329567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177E270-03FA-2757-E51E-B9DF8BD2CE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6825" y="1690688"/>
            <a:ext cx="4916459" cy="3212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8917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C388B-69F0-388B-FECA-E792E9712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b="1" dirty="0"/>
              <a:t>MASLD and Muscle</a:t>
            </a:r>
            <a:endParaRPr lang="en-S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5529ED-C457-DBD3-35DE-B323856018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581203"/>
            <a:ext cx="10515600" cy="1595760"/>
          </a:xfrm>
        </p:spPr>
        <p:txBody>
          <a:bodyPr/>
          <a:lstStyle/>
          <a:p>
            <a:r>
              <a:rPr lang="en-US" dirty="0"/>
              <a:t>Severe </a:t>
            </a:r>
            <a:r>
              <a:rPr lang="en-US" dirty="0" err="1"/>
              <a:t>myosteatosis</a:t>
            </a:r>
            <a:r>
              <a:rPr lang="en-US" dirty="0"/>
              <a:t> is significantly associated with early NASH,</a:t>
            </a:r>
          </a:p>
          <a:p>
            <a:r>
              <a:rPr lang="en-US" dirty="0"/>
              <a:t>Happens before decrease in Skeletal muscle index </a:t>
            </a:r>
          </a:p>
          <a:p>
            <a:r>
              <a:rPr lang="en-US" dirty="0"/>
              <a:t>Is associated with fibrosis progression in early stage NAFLD.</a:t>
            </a:r>
            <a:endParaRPr lang="en-SG" dirty="0"/>
          </a:p>
        </p:txBody>
      </p:sp>
      <p:pic>
        <p:nvPicPr>
          <p:cNvPr id="1026" name="Picture 2" descr="Graphical abstract f0015">
            <a:extLst>
              <a:ext uri="{FF2B5EF4-FFF2-40B4-BE49-F238E27FC236}">
                <a16:creationId xmlns:a16="http://schemas.microsoft.com/office/drawing/2014/main" id="{132860B0-DEE7-EB9C-16A8-68FDA2C0DF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177" y="2008837"/>
            <a:ext cx="4204115" cy="2254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A244F0C-19C2-014E-E39E-A74535B72DD7}"/>
              </a:ext>
            </a:extLst>
          </p:cNvPr>
          <p:cNvSpPr txBox="1"/>
          <p:nvPr/>
        </p:nvSpPr>
        <p:spPr>
          <a:xfrm>
            <a:off x="6250206" y="6343976"/>
            <a:ext cx="30368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SG" sz="1200" b="0" i="1" dirty="0">
                <a:solidFill>
                  <a:srgbClr val="1B1B1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Hsieh et al. CGH 2023</a:t>
            </a:r>
          </a:p>
          <a:p>
            <a:r>
              <a:rPr lang="en-SG" sz="1200" i="1" dirty="0">
                <a:solidFill>
                  <a:srgbClr val="1B1B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Koo et al. JHEP 2017</a:t>
            </a:r>
            <a:endParaRPr lang="en-SG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1E9A2E2A-E519-3D0B-2EA0-C3A58F4C69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053" y="2008837"/>
            <a:ext cx="5035701" cy="2214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50943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2E16F4-6E9A-3B7F-5647-07C797AF3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/>
              <a:t>MASLD and Kidney </a:t>
            </a:r>
          </a:p>
        </p:txBody>
      </p:sp>
      <p:pic>
        <p:nvPicPr>
          <p:cNvPr id="3074" name="Picture 2" descr="Figure 2">
            <a:extLst>
              <a:ext uri="{FF2B5EF4-FFF2-40B4-BE49-F238E27FC236}">
                <a16:creationId xmlns:a16="http://schemas.microsoft.com/office/drawing/2014/main" id="{3294BA27-2E5A-2804-D974-47493E131E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763932"/>
            <a:ext cx="5326325" cy="4589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68AC28A-5369-E620-A6F1-A11C038CDF07}"/>
              </a:ext>
            </a:extLst>
          </p:cNvPr>
          <p:cNvSpPr txBox="1"/>
          <p:nvPr/>
        </p:nvSpPr>
        <p:spPr>
          <a:xfrm>
            <a:off x="6250206" y="6343976"/>
            <a:ext cx="303680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SG" sz="1200" b="0" i="1" dirty="0">
                <a:solidFill>
                  <a:srgbClr val="1B1B1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Musso et al. </a:t>
            </a:r>
            <a:r>
              <a:rPr lang="en-SG" sz="1200" b="0" i="1" dirty="0" err="1">
                <a:solidFill>
                  <a:srgbClr val="1B1B1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Plos</a:t>
            </a:r>
            <a:r>
              <a:rPr lang="en-SG" sz="1200" b="0" i="1" dirty="0">
                <a:solidFill>
                  <a:srgbClr val="1B1B1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Med 2014</a:t>
            </a:r>
            <a:endParaRPr lang="en-SG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43FA32-B326-6754-D342-FFE471EB1C37}"/>
              </a:ext>
            </a:extLst>
          </p:cNvPr>
          <p:cNvSpPr txBox="1"/>
          <p:nvPr/>
        </p:nvSpPr>
        <p:spPr>
          <a:xfrm>
            <a:off x="6907364" y="2448659"/>
            <a:ext cx="391377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SG" dirty="0"/>
              <a:t>CKD </a:t>
            </a:r>
            <a:r>
              <a:rPr lang="en-SG" dirty="0" err="1"/>
              <a:t>CKD</a:t>
            </a:r>
            <a:r>
              <a:rPr lang="en-SG" dirty="0"/>
              <a:t> incidence ↑ 38%HR 1.38</a:t>
            </a:r>
          </a:p>
          <a:p>
            <a:r>
              <a:rPr lang="en-SG" dirty="0"/>
              <a:t>HR for ESRD: 1.79 in advanced fibrosis</a:t>
            </a:r>
          </a:p>
        </p:txBody>
      </p:sp>
    </p:spTree>
    <p:extLst>
      <p:ext uri="{BB962C8B-B14F-4D97-AF65-F5344CB8AC3E}">
        <p14:creationId xmlns:p14="http://schemas.microsoft.com/office/powerpoint/2010/main" val="17811849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205F1-E365-E65B-3065-72E24827F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821" y="945834"/>
            <a:ext cx="10515600" cy="596945"/>
          </a:xfrm>
        </p:spPr>
        <p:txBody>
          <a:bodyPr>
            <a:normAutofit fontScale="90000"/>
          </a:bodyPr>
          <a:lstStyle/>
          <a:p>
            <a:r>
              <a:rPr lang="en-SG" dirty="0"/>
              <a:t>MASLD and OSA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55A2ED5-AC72-8D09-3C40-3214AC73079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2904532"/>
              </p:ext>
            </p:extLst>
          </p:nvPr>
        </p:nvGraphicFramePr>
        <p:xfrm>
          <a:off x="4025960" y="759548"/>
          <a:ext cx="7653225" cy="6069420"/>
        </p:xfrm>
        <a:graphic>
          <a:graphicData uri="http://schemas.openxmlformats.org/drawingml/2006/table">
            <a:tbl>
              <a:tblPr/>
              <a:tblGrid>
                <a:gridCol w="1913306">
                  <a:extLst>
                    <a:ext uri="{9D8B030D-6E8A-4147-A177-3AD203B41FA5}">
                      <a16:colId xmlns:a16="http://schemas.microsoft.com/office/drawing/2014/main" val="2149437491"/>
                    </a:ext>
                  </a:extLst>
                </a:gridCol>
                <a:gridCol w="1443918">
                  <a:extLst>
                    <a:ext uri="{9D8B030D-6E8A-4147-A177-3AD203B41FA5}">
                      <a16:colId xmlns:a16="http://schemas.microsoft.com/office/drawing/2014/main" val="3252710714"/>
                    </a:ext>
                  </a:extLst>
                </a:gridCol>
                <a:gridCol w="2614162">
                  <a:extLst>
                    <a:ext uri="{9D8B030D-6E8A-4147-A177-3AD203B41FA5}">
                      <a16:colId xmlns:a16="http://schemas.microsoft.com/office/drawing/2014/main" val="2791160582"/>
                    </a:ext>
                  </a:extLst>
                </a:gridCol>
                <a:gridCol w="1681839">
                  <a:extLst>
                    <a:ext uri="{9D8B030D-6E8A-4147-A177-3AD203B41FA5}">
                      <a16:colId xmlns:a16="http://schemas.microsoft.com/office/drawing/2014/main" val="2770835821"/>
                    </a:ext>
                  </a:extLst>
                </a:gridCol>
              </a:tblGrid>
              <a:tr h="390619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SG" sz="1100" b="1" dirty="0">
                          <a:effectLst/>
                        </a:rPr>
                        <a:t>Study (Year)</a:t>
                      </a:r>
                    </a:p>
                  </a:txBody>
                  <a:tcPr marL="17252" marR="11502" marT="11502" marB="100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SG" sz="1100" b="1">
                          <a:effectLst/>
                        </a:rPr>
                        <a:t>Exposure &amp; Outcome Definitions</a:t>
                      </a:r>
                    </a:p>
                  </a:txBody>
                  <a:tcPr marL="17252" marR="11502" marT="11502" marB="100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SG" sz="1100" b="1">
                          <a:effectLst/>
                        </a:rPr>
                        <a:t>Key Effect Size(s)</a:t>
                      </a:r>
                    </a:p>
                  </a:txBody>
                  <a:tcPr marL="17252" marR="11502" marT="11502" marB="100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SG" sz="1100" b="1" dirty="0">
                          <a:effectLst/>
                        </a:rPr>
                        <a:t>Notes</a:t>
                      </a:r>
                    </a:p>
                  </a:txBody>
                  <a:tcPr marL="17252" marR="11502" marT="11502" marB="100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287332"/>
                  </a:ext>
                </a:extLst>
              </a:tr>
              <a:tr h="141342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effectLst/>
                        </a:rPr>
                        <a:t>Musso et al., 2013 (Obesity)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effectLst/>
                        </a:rPr>
                        <a:t>Systematic review &amp; meta‑analysis of 18 cross‑sectional studies (n=2,183).</a:t>
                      </a:r>
                    </a:p>
                  </a:txBody>
                  <a:tcPr marL="17252" marR="11502" marT="11502" marB="100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100" b="0" dirty="0">
                          <a:effectLst/>
                        </a:rPr>
                        <a:t>OSA by PSG/respiratory polygraphy/oximetry; NAFLD by histology, imaging, or enzymes.</a:t>
                      </a:r>
                    </a:p>
                  </a:txBody>
                  <a:tcPr marL="17252" marR="11502" marT="11502" marB="100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100" b="0">
                          <a:effectLst/>
                        </a:rPr>
                        <a:t>Presence of NAFLD with OSA: Histology OR 2.01 (95% CI 1.36–2.97); Imaging OR 2.99 (1.79–4.99); Elevated AST OR 2.36 (1.46–3.82); Elevated ALT OR 2.60 (1.88–3.61). In biopsy‑proven NAFLD: NASH OR 2.37 (1.59–3.51); Any fibrosis OR 2.16 (1.45–3.20).</a:t>
                      </a:r>
                    </a:p>
                  </a:txBody>
                  <a:tcPr marL="17252" marR="11502" marT="11502" marB="100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100" b="1" i="1" dirty="0">
                          <a:solidFill>
                            <a:srgbClr val="FF0000"/>
                          </a:solidFill>
                          <a:effectLst/>
                        </a:rPr>
                        <a:t>Associations independent </a:t>
                      </a:r>
                      <a:r>
                        <a:rPr lang="en-US" sz="1100" b="0" dirty="0">
                          <a:effectLst/>
                        </a:rPr>
                        <a:t>of age, sex, and BMI on meta‑regression. Advanced fibrosis also increased (value reported as OR≈2.3; CI truncated in author PDF).</a:t>
                      </a:r>
                    </a:p>
                  </a:txBody>
                  <a:tcPr marL="17252" marR="11502" marT="11502" marB="100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810315"/>
                  </a:ext>
                </a:extLst>
              </a:tr>
              <a:tr h="1016961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1100" b="0" dirty="0">
                          <a:effectLst/>
                        </a:rPr>
                        <a:t>Jin et al., 2018 (Sleep &amp; Breathing)</a:t>
                      </a:r>
                      <a:endParaRPr lang="en-SG" sz="1100" b="0" u="none" strike="noStrike" dirty="0">
                        <a:solidFill>
                          <a:srgbClr val="424242"/>
                        </a:solidFill>
                        <a:effectLst/>
                        <a:latin typeface="Segoe UI" panose="020B0502040204020203" pitchFamily="34" charset="0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effectLst/>
                        </a:rPr>
                        <a:t>Systematic review &amp; meta‑analysis (9 studies; n=2,272).</a:t>
                      </a:r>
                    </a:p>
                    <a:p>
                      <a:pPr algn="l" fontAlgn="t">
                        <a:buNone/>
                      </a:pPr>
                      <a:endParaRPr lang="en-SG" sz="1100" b="0" dirty="0">
                        <a:effectLst/>
                      </a:endParaRPr>
                    </a:p>
                  </a:txBody>
                  <a:tcPr marL="17252" marR="11502" marT="11502" marB="100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SG" sz="1100" b="0">
                          <a:effectLst/>
                        </a:rPr>
                        <a:t>OSA vs non‑OSA; outcomes included ALT/AST and histology (steatosis, lobular inflammation, ballooning, fibrosis).</a:t>
                      </a:r>
                    </a:p>
                  </a:txBody>
                  <a:tcPr marL="17252" marR="11502" marT="11502" marB="100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100" b="0" dirty="0">
                          <a:effectLst/>
                        </a:rPr>
                        <a:t>Higher ALT with OSA (severity‑dependent); significant associations with steatosis, inflammation, ballooning, and fibrosis (pooled ORs not uniformly reported in abstract).</a:t>
                      </a:r>
                    </a:p>
                  </a:txBody>
                  <a:tcPr marL="17252" marR="11502" marT="11502" marB="100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100" b="1" i="1" dirty="0">
                          <a:solidFill>
                            <a:srgbClr val="FF0000"/>
                          </a:solidFill>
                          <a:effectLst/>
                        </a:rPr>
                        <a:t>OSA was independently related to NAFLD development and progression; AST not consistently elevated.</a:t>
                      </a:r>
                    </a:p>
                  </a:txBody>
                  <a:tcPr marL="17252" marR="11502" marT="11502" marB="100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395250"/>
                  </a:ext>
                </a:extLst>
              </a:tr>
              <a:tr h="818731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100" b="0" dirty="0">
                          <a:effectLst/>
                        </a:rPr>
                        <a:t>Tang et al., 2023 (Frontiers in Endocrinology) — narrative review summarizing pooled data</a:t>
                      </a:r>
                    </a:p>
                  </a:txBody>
                  <a:tcPr marL="17252" marR="11502" marT="11502" marB="100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SG" sz="1100" b="0">
                          <a:effectLst/>
                        </a:rPr>
                        <a:t>Summarizes multiple cohorts/meta‑analyses.</a:t>
                      </a:r>
                    </a:p>
                  </a:txBody>
                  <a:tcPr marL="17252" marR="11502" marT="11502" marB="100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100" b="0" dirty="0">
                          <a:effectLst/>
                        </a:rPr>
                        <a:t>Reported that patients with OSA show ALT +13.3% and AST +4.4% vs controls; NAFLD patients with OSA have ~2.6‑fold higher risk of liver fibrosis.</a:t>
                      </a:r>
                    </a:p>
                  </a:txBody>
                  <a:tcPr marL="17252" marR="11502" marT="11502" marB="100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100" b="0" dirty="0">
                          <a:effectLst/>
                        </a:rPr>
                        <a:t>Also highlights severity gradients (AHI/ODI) </a:t>
                      </a:r>
                      <a:r>
                        <a:rPr lang="en-US" sz="1100" b="1" i="1" dirty="0">
                          <a:solidFill>
                            <a:srgbClr val="FF0000"/>
                          </a:solidFill>
                          <a:effectLst/>
                        </a:rPr>
                        <a:t>correlating with liver injury and fibrosis independent of BMI.</a:t>
                      </a:r>
                    </a:p>
                  </a:txBody>
                  <a:tcPr marL="17252" marR="11502" marT="11502" marB="100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4026052"/>
                  </a:ext>
                </a:extLst>
              </a:tr>
              <a:tr h="1016961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100" b="0" dirty="0">
                          <a:effectLst/>
                        </a:rPr>
                        <a:t>Umbro et al., 2020 (World J Gastroenterol)</a:t>
                      </a:r>
                      <a:endParaRPr lang="nl-NL" sz="1100" b="0" u="none" strike="noStrike" dirty="0">
                        <a:solidFill>
                          <a:srgbClr val="424242"/>
                        </a:solidFill>
                        <a:effectLst/>
                        <a:latin typeface="Segoe UI" panose="020B0502040204020203" pitchFamily="34" charset="0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effectLst/>
                        </a:rPr>
                        <a:t>Systematic review (13 studies; n=2,753 in qualitative analysis).</a:t>
                      </a:r>
                    </a:p>
                    <a:p>
                      <a:pPr algn="l" fontAlgn="t">
                        <a:buNone/>
                      </a:pPr>
                      <a:endParaRPr lang="nl-NL" sz="1100" b="0" dirty="0">
                        <a:effectLst/>
                      </a:endParaRPr>
                    </a:p>
                  </a:txBody>
                  <a:tcPr marL="17252" marR="11502" marT="11502" marB="100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100" b="0">
                          <a:effectLst/>
                        </a:rPr>
                        <a:t>OSA (PSG) and NAFLD by imaging/biopsy; also reviewed CPAP effects.</a:t>
                      </a:r>
                    </a:p>
                  </a:txBody>
                  <a:tcPr marL="17252" marR="11502" marT="11502" marB="100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100" b="0" dirty="0">
                          <a:effectLst/>
                        </a:rPr>
                        <a:t>Increased prevalence/severity of NAFLD with OSA; </a:t>
                      </a:r>
                      <a:r>
                        <a:rPr lang="en-US" sz="1100" b="1" i="1" dirty="0">
                          <a:solidFill>
                            <a:srgbClr val="FF0000"/>
                          </a:solidFill>
                          <a:effectLst/>
                        </a:rPr>
                        <a:t>CPAP may stabilize/slow progression and improve aminotransferases/steatosis (no uniform pooled effect size).</a:t>
                      </a:r>
                    </a:p>
                  </a:txBody>
                  <a:tcPr marL="17252" marR="11502" marT="11502" marB="100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100" b="0" dirty="0">
                          <a:effectLst/>
                        </a:rPr>
                        <a:t>Recommends routine OSA screening in NAFLD and vice‑versa.</a:t>
                      </a:r>
                    </a:p>
                  </a:txBody>
                  <a:tcPr marL="17252" marR="11502" marT="11502" marB="100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1100335"/>
                  </a:ext>
                </a:extLst>
              </a:tr>
              <a:tr h="1300917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effectLst/>
                        </a:rPr>
                        <a:t>Ma et al., 2025 (Nature &amp; Science of Sleep) — Mendelian randomization</a:t>
                      </a:r>
                      <a:endParaRPr lang="en-US" sz="1100" b="0" u="none" strike="noStrike" dirty="0">
                        <a:solidFill>
                          <a:srgbClr val="424242"/>
                        </a:solidFill>
                        <a:effectLst/>
                        <a:latin typeface="Segoe UI" panose="020B0502040204020203" pitchFamily="34" charset="0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effectLst/>
                        </a:rPr>
                        <a:t>Two‑sample &amp; network MR using large GWAS (</a:t>
                      </a:r>
                      <a:r>
                        <a:rPr lang="en-US" sz="1100" b="0" dirty="0" err="1">
                          <a:effectLst/>
                        </a:rPr>
                        <a:t>FinnGen</a:t>
                      </a:r>
                      <a:r>
                        <a:rPr lang="en-US" sz="1100" b="0" dirty="0">
                          <a:effectLst/>
                        </a:rPr>
                        <a:t> OSA; European MAFLD/NAFLD cohorts).</a:t>
                      </a:r>
                    </a:p>
                    <a:p>
                      <a:pPr algn="l" fontAlgn="t">
                        <a:buNone/>
                      </a:pPr>
                      <a:endParaRPr lang="en-US" sz="1100" b="0" dirty="0">
                        <a:effectLst/>
                      </a:endParaRPr>
                    </a:p>
                  </a:txBody>
                  <a:tcPr marL="17252" marR="11502" marT="11502" marB="86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100" b="0" dirty="0">
                          <a:effectLst/>
                        </a:rPr>
                        <a:t>Genetic liability to OSA → MAFLD; BMI mediation tested.</a:t>
                      </a:r>
                    </a:p>
                  </a:txBody>
                  <a:tcPr marL="17252" marR="11502" marT="11502" marB="86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100" b="0" dirty="0">
                          <a:effectLst/>
                        </a:rPr>
                        <a:t>Causal estimate: OR 1.40 (95% CI 1.14–1.73; p=0.002) for OSA increasing MAFLD risk; ~</a:t>
                      </a:r>
                      <a:r>
                        <a:rPr lang="en-US" sz="1100" b="1" i="1" dirty="0">
                          <a:solidFill>
                            <a:srgbClr val="FF0000"/>
                          </a:solidFill>
                          <a:effectLst/>
                        </a:rPr>
                        <a:t>62% of effect mediated via BMI.</a:t>
                      </a:r>
                    </a:p>
                  </a:txBody>
                  <a:tcPr marL="17252" marR="11502" marT="11502" marB="86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100" b="0" dirty="0">
                          <a:effectLst/>
                        </a:rPr>
                        <a:t>Genetic evidence supports a partly BMI‑mediated causal link OSA → MAFLD.</a:t>
                      </a:r>
                    </a:p>
                  </a:txBody>
                  <a:tcPr marL="17252" marR="11502" marT="11502" marB="86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7754190"/>
                  </a:ext>
                </a:extLst>
              </a:tr>
            </a:tbl>
          </a:graphicData>
        </a:graphic>
      </p:graphicFrame>
      <p:pic>
        <p:nvPicPr>
          <p:cNvPr id="2050" name="Picture 2">
            <a:extLst>
              <a:ext uri="{FF2B5EF4-FFF2-40B4-BE49-F238E27FC236}">
                <a16:creationId xmlns:a16="http://schemas.microsoft.com/office/drawing/2014/main" id="{61CE4763-5DE3-6C9E-3619-6B37B94E3C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64" y="1798361"/>
            <a:ext cx="3082461" cy="2808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15BE79B-6C73-0E62-9101-5054BD69B568}"/>
              </a:ext>
            </a:extLst>
          </p:cNvPr>
          <p:cNvSpPr txBox="1"/>
          <p:nvPr/>
        </p:nvSpPr>
        <p:spPr>
          <a:xfrm>
            <a:off x="658964" y="4966408"/>
            <a:ext cx="300297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2.6-fold higher risk of liver fibrosis.</a:t>
            </a:r>
          </a:p>
          <a:p>
            <a:r>
              <a:rPr lang="en-US" sz="1400" dirty="0"/>
              <a:t>Increased ALT and AST levels.</a:t>
            </a:r>
          </a:p>
          <a:p>
            <a:endParaRPr lang="en-US" sz="1400" dirty="0"/>
          </a:p>
          <a:p>
            <a:r>
              <a:rPr lang="en-US" sz="1400" dirty="0"/>
              <a:t>Strong correlation between OSA severity and NAFLD activity score (NAS)</a:t>
            </a:r>
            <a:endParaRPr lang="en-SG" sz="1400" dirty="0"/>
          </a:p>
        </p:txBody>
      </p:sp>
    </p:spTree>
    <p:extLst>
      <p:ext uri="{BB962C8B-B14F-4D97-AF65-F5344CB8AC3E}">
        <p14:creationId xmlns:p14="http://schemas.microsoft.com/office/powerpoint/2010/main" val="11014476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024066" y="214315"/>
            <a:ext cx="8072437" cy="1785937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altLang="ja-JP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COI Disclosure Information</a:t>
            </a:r>
            <a:r>
              <a:rPr lang="ja-JP" altLang="en-US" sz="10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　</a:t>
            </a:r>
            <a:br>
              <a:rPr lang="en-US" altLang="ja-JP" sz="10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ja-JP" altLang="en-US" sz="32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051" name="サブタイトル 2"/>
          <p:cNvSpPr>
            <a:spLocks noGrp="1"/>
          </p:cNvSpPr>
          <p:nvPr>
            <p:ph type="subTitle" idx="1"/>
          </p:nvPr>
        </p:nvSpPr>
        <p:spPr>
          <a:xfrm>
            <a:off x="2139843" y="2222938"/>
            <a:ext cx="7063937" cy="428625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60000"/>
              </a:lnSpc>
              <a:defRPr/>
            </a:pPr>
            <a:endParaRPr lang="en-US" altLang="ja-JP" sz="1800" b="1" dirty="0"/>
          </a:p>
          <a:p>
            <a:pPr marL="342900" indent="-342900">
              <a:lnSpc>
                <a:spcPct val="60000"/>
              </a:lnSpc>
              <a:defRPr/>
            </a:pPr>
            <a:r>
              <a:rPr lang="en-US" altLang="ja-JP" sz="2900" b="1" dirty="0"/>
              <a:t>Advisory Board </a:t>
            </a:r>
          </a:p>
          <a:p>
            <a:pPr marL="342900" indent="-342900">
              <a:lnSpc>
                <a:spcPct val="60000"/>
              </a:lnSpc>
              <a:defRPr/>
            </a:pPr>
            <a:endParaRPr lang="en-US" altLang="ja-JP" sz="2900" b="1" dirty="0"/>
          </a:p>
          <a:p>
            <a:pPr marL="342900" indent="-342900">
              <a:lnSpc>
                <a:spcPct val="60000"/>
              </a:lnSpc>
              <a:defRPr/>
            </a:pPr>
            <a:r>
              <a:rPr lang="en-US" altLang="ja-JP" dirty="0"/>
              <a:t>BMS, Gilead, Novartis, </a:t>
            </a:r>
            <a:r>
              <a:rPr lang="en-US" altLang="ja-JP" dirty="0" err="1"/>
              <a:t>Abbvie</a:t>
            </a:r>
            <a:r>
              <a:rPr lang="en-US" altLang="ja-JP" dirty="0"/>
              <a:t>, MSD</a:t>
            </a:r>
          </a:p>
          <a:p>
            <a:pPr marL="342900" indent="-342900">
              <a:lnSpc>
                <a:spcPct val="60000"/>
              </a:lnSpc>
              <a:defRPr/>
            </a:pPr>
            <a:endParaRPr lang="en-US" altLang="ja-JP" sz="2900" b="1" dirty="0"/>
          </a:p>
          <a:p>
            <a:pPr marL="342900" indent="-342900">
              <a:lnSpc>
                <a:spcPct val="60000"/>
              </a:lnSpc>
              <a:defRPr/>
            </a:pPr>
            <a:endParaRPr lang="en-US" altLang="ja-JP" sz="2900" b="1" dirty="0"/>
          </a:p>
          <a:p>
            <a:pPr marL="342900" indent="-342900">
              <a:lnSpc>
                <a:spcPct val="60000"/>
              </a:lnSpc>
              <a:defRPr/>
            </a:pPr>
            <a:r>
              <a:rPr lang="en-US" altLang="ja-JP" sz="2900" b="1" dirty="0"/>
              <a:t>Education and Research Funding</a:t>
            </a:r>
          </a:p>
          <a:p>
            <a:pPr marL="342900" indent="-342900">
              <a:lnSpc>
                <a:spcPct val="60000"/>
              </a:lnSpc>
              <a:defRPr/>
            </a:pPr>
            <a:endParaRPr lang="en-US" altLang="ja-JP" sz="2900" b="1" dirty="0"/>
          </a:p>
          <a:p>
            <a:pPr marL="342900" indent="-342900">
              <a:lnSpc>
                <a:spcPct val="60000"/>
              </a:lnSpc>
              <a:defRPr/>
            </a:pPr>
            <a:r>
              <a:rPr lang="en-US" altLang="ja-JP" dirty="0"/>
              <a:t> Gilead, Novartis, </a:t>
            </a:r>
            <a:r>
              <a:rPr lang="en-US" altLang="ja-JP" dirty="0" err="1"/>
              <a:t>Abbvie</a:t>
            </a:r>
            <a:endParaRPr lang="en-US" altLang="ja-JP" dirty="0"/>
          </a:p>
          <a:p>
            <a:pPr marL="342900" indent="-342900">
              <a:lnSpc>
                <a:spcPct val="60000"/>
              </a:lnSpc>
              <a:defRPr/>
            </a:pPr>
            <a:r>
              <a:rPr lang="en-US" altLang="ja-JP" dirty="0"/>
              <a:t>Norvo Nordisk, MSD, Siemens</a:t>
            </a:r>
          </a:p>
          <a:p>
            <a:pPr marL="342900" indent="-342900">
              <a:lnSpc>
                <a:spcPct val="60000"/>
              </a:lnSpc>
              <a:defRPr/>
            </a:pPr>
            <a:r>
              <a:rPr lang="en-US" altLang="ja-JP" dirty="0" err="1"/>
              <a:t>Perspectum</a:t>
            </a:r>
            <a:r>
              <a:rPr lang="en-US" altLang="ja-JP" dirty="0"/>
              <a:t>, AMRA, </a:t>
            </a:r>
            <a:r>
              <a:rPr lang="en-US" altLang="ja-JP" dirty="0" err="1"/>
              <a:t>Histoindex</a:t>
            </a:r>
            <a:endParaRPr lang="en-US" altLang="ja-JP" dirty="0"/>
          </a:p>
          <a:p>
            <a:pPr marL="342900" indent="-342900">
              <a:lnSpc>
                <a:spcPct val="60000"/>
              </a:lnSpc>
              <a:defRPr/>
            </a:pPr>
            <a:endParaRPr lang="en-US" altLang="ja-JP" dirty="0"/>
          </a:p>
          <a:p>
            <a:pPr marL="342900" indent="-342900">
              <a:lnSpc>
                <a:spcPct val="60000"/>
              </a:lnSpc>
              <a:defRPr/>
            </a:pPr>
            <a:endParaRPr lang="en-US" altLang="ja-JP" dirty="0"/>
          </a:p>
          <a:p>
            <a:pPr marL="342900" indent="-342900">
              <a:lnSpc>
                <a:spcPct val="60000"/>
              </a:lnSpc>
              <a:defRPr/>
            </a:pPr>
            <a:r>
              <a:rPr lang="en-US" altLang="ja-JP" dirty="0"/>
              <a:t> </a:t>
            </a:r>
          </a:p>
          <a:p>
            <a:pPr marL="342900" indent="-342900">
              <a:lnSpc>
                <a:spcPct val="60000"/>
              </a:lnSpc>
              <a:defRPr/>
            </a:pPr>
            <a:endParaRPr lang="ja-JP" altLang="en-US" dirty="0"/>
          </a:p>
        </p:txBody>
      </p:sp>
      <p:cxnSp>
        <p:nvCxnSpPr>
          <p:cNvPr id="5" name="直線コネクタ 4"/>
          <p:cNvCxnSpPr/>
          <p:nvPr/>
        </p:nvCxnSpPr>
        <p:spPr>
          <a:xfrm>
            <a:off x="1738316" y="1998662"/>
            <a:ext cx="8643937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25686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/>
              <a:t>Organ </a:t>
            </a:r>
            <a:r>
              <a:rPr lang="en-SG" dirty="0" err="1"/>
              <a:t>complicaetions</a:t>
            </a:r>
            <a:r>
              <a:rPr lang="en-SG" dirty="0"/>
              <a:t>: </a:t>
            </a:r>
            <a:r>
              <a:rPr dirty="0"/>
              <a:t>Lean vs Obese </a:t>
            </a:r>
            <a:r>
              <a:rPr lang="en-SG" dirty="0"/>
              <a:t>MAS</a:t>
            </a:r>
            <a:r>
              <a:rPr dirty="0"/>
              <a:t>LD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254794"/>
              </p:ext>
            </p:extLst>
          </p:nvPr>
        </p:nvGraphicFramePr>
        <p:xfrm>
          <a:off x="1205476" y="1764662"/>
          <a:ext cx="9888666" cy="33250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55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28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218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78426">
                  <a:extLst>
                    <a:ext uri="{9D8B030D-6E8A-4147-A177-3AD203B41FA5}">
                      <a16:colId xmlns:a16="http://schemas.microsoft.com/office/drawing/2014/main" val="1868858322"/>
                    </a:ext>
                  </a:extLst>
                </a:gridCol>
              </a:tblGrid>
              <a:tr h="374072">
                <a:tc>
                  <a:txBody>
                    <a:bodyPr/>
                    <a:lstStyle/>
                    <a:p>
                      <a:r>
                        <a:rPr sz="1200"/>
                        <a:t>Parameter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200"/>
                        <a:t>Lean NAFLD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200" dirty="0"/>
                        <a:t>Obese NAFLD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072">
                <a:tc>
                  <a:txBody>
                    <a:bodyPr/>
                    <a:lstStyle/>
                    <a:p>
                      <a:r>
                        <a:rPr sz="1200"/>
                        <a:t>BMI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200" dirty="0"/>
                        <a:t>&lt;25 kg/m² (Asia: &lt;23 kg/m²)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200"/>
                        <a:t>≥25 kg/m² (Asia: ≥23 kg/m²)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4072">
                <a:tc>
                  <a:txBody>
                    <a:bodyPr/>
                    <a:lstStyle/>
                    <a:p>
                      <a:r>
                        <a:rPr sz="1200"/>
                        <a:t>Metabolic Comorbidities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200"/>
                        <a:t>Fewer (less diabetes, hypertension)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200"/>
                        <a:t>More prevalent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072">
                <a:tc>
                  <a:txBody>
                    <a:bodyPr/>
                    <a:lstStyle/>
                    <a:p>
                      <a:r>
                        <a:rPr sz="1200"/>
                        <a:t>Histological Severity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200"/>
                        <a:t>Higher rates of NASH and cirrhosis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200"/>
                        <a:t>Lower rates of advanced fibrosis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4072">
                <a:tc>
                  <a:txBody>
                    <a:bodyPr/>
                    <a:lstStyle/>
                    <a:p>
                      <a:r>
                        <a:rPr sz="1200" dirty="0"/>
                        <a:t>All-Cause Mortality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200"/>
                        <a:t>Higher (RR ~1.39 vs. obese NAFLD)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200"/>
                        <a:t>Lower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1200" dirty="0"/>
                        <a:t>Ye Q et al., </a:t>
                      </a:r>
                      <a:r>
                        <a:rPr lang="en-SG" sz="1200" i="1" dirty="0"/>
                        <a:t>Hepatology</a:t>
                      </a:r>
                      <a:r>
                        <a:rPr lang="en-SG" sz="1200" dirty="0"/>
                        <a:t> 2020 </a:t>
                      </a:r>
                    </a:p>
                    <a:p>
                      <a:r>
                        <a:rPr lang="en-US" sz="12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Nguyen MH et al., J Clin </a:t>
                      </a:r>
                      <a:r>
                        <a:rPr lang="en-US" sz="1200" b="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Transl</a:t>
                      </a:r>
                      <a:r>
                        <a:rPr lang="en-US" sz="12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Hepatology 2023</a:t>
                      </a:r>
                      <a:endParaRPr sz="1200" b="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4072">
                <a:tc>
                  <a:txBody>
                    <a:bodyPr/>
                    <a:lstStyle/>
                    <a:p>
                      <a:r>
                        <a:rPr sz="1200"/>
                        <a:t>Liver-Related Mortality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200"/>
                        <a:t>Comparable or slightly higher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200"/>
                        <a:t>Comparable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4072">
                <a:tc>
                  <a:txBody>
                    <a:bodyPr/>
                    <a:lstStyle/>
                    <a:p>
                      <a:r>
                        <a:rPr sz="1200"/>
                        <a:t>Cardiovascular Mortality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200"/>
                        <a:t>Similar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200"/>
                        <a:t>Similar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SG" sz="1200" b="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Danpanichkul</a:t>
                      </a:r>
                      <a:r>
                        <a:rPr lang="en-SG" sz="12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Clin Mol Hepatol. 2025</a:t>
                      </a:r>
                    </a:p>
                    <a:p>
                      <a:endParaRPr sz="120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4072">
                <a:tc>
                  <a:txBody>
                    <a:bodyPr/>
                    <a:lstStyle/>
                    <a:p>
                      <a:r>
                        <a:rPr sz="1200"/>
                        <a:t>Cancer Incidence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200" dirty="0"/>
                        <a:t>Similar</a:t>
                      </a:r>
                      <a:r>
                        <a:rPr lang="en-SG" sz="1200" dirty="0"/>
                        <a:t>. ? Higher risk of HCC</a:t>
                      </a:r>
                      <a:endParaRPr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200" dirty="0"/>
                        <a:t>Similar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14061-4CCC-78BD-DB6C-FA09ACE40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/>
              <a:t>Lean vs Non-lean MASLD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99C4A20-D948-4E21-A115-4DC6AADF9EA0}"/>
              </a:ext>
            </a:extLst>
          </p:cNvPr>
          <p:cNvSpPr txBox="1"/>
          <p:nvPr/>
        </p:nvSpPr>
        <p:spPr>
          <a:xfrm>
            <a:off x="174692" y="4951434"/>
            <a:ext cx="60952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sz="1200" b="0" i="0" dirty="0">
                <a:solidFill>
                  <a:srgbClr val="42424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Lean NAFLD patients had </a:t>
            </a:r>
            <a:r>
              <a:rPr lang="en-US" sz="1200" b="1" i="0" dirty="0">
                <a:solidFill>
                  <a:srgbClr val="42424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higher all-cause mortality</a:t>
            </a:r>
            <a:r>
              <a:rPr lang="en-US" sz="1200" b="0" i="0" dirty="0">
                <a:solidFill>
                  <a:srgbClr val="42424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than non-lean NAFLD </a:t>
            </a:r>
            <a:r>
              <a:rPr lang="en-US" sz="1200" b="0" i="0" dirty="0" err="1">
                <a:solidFill>
                  <a:srgbClr val="42424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patients:</a:t>
            </a:r>
            <a:r>
              <a:rPr lang="en-US" sz="1200" b="1" i="0" dirty="0" err="1">
                <a:solidFill>
                  <a:srgbClr val="42424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RR</a:t>
            </a:r>
            <a:r>
              <a:rPr lang="en-US" sz="1200" b="1" i="0" dirty="0">
                <a:solidFill>
                  <a:srgbClr val="42424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= 1.39 (95% CI: 1.08–1.82)</a:t>
            </a:r>
            <a:r>
              <a:rPr lang="en-US" sz="1200" b="0" i="0" dirty="0">
                <a:solidFill>
                  <a:srgbClr val="42424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heterogeneity I² = 43%.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BD75286-9376-528B-192C-0672A2A2BF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990" y="1551594"/>
            <a:ext cx="5755239" cy="340915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A740D56-133E-62DD-5954-9703BAD53C39}"/>
              </a:ext>
            </a:extLst>
          </p:cNvPr>
          <p:cNvSpPr txBox="1"/>
          <p:nvPr/>
        </p:nvSpPr>
        <p:spPr>
          <a:xfrm>
            <a:off x="6727662" y="4342567"/>
            <a:ext cx="60952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SG" dirty="0"/>
              <a:t>Lean MASLD: 13% prevalence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SG" dirty="0"/>
              <a:t>Higher HCC risk in lean (HR 1.8) vs non‑lean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373CC63-D73A-85E7-3764-2216E8E2D6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9911" y="1595946"/>
            <a:ext cx="1809763" cy="252414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D32A922-31F1-34C4-DE10-8D0A6C9F9D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9674" y="1740268"/>
            <a:ext cx="3381400" cy="255271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2590796-15A7-26E6-496A-621D0FCF3757}"/>
              </a:ext>
            </a:extLst>
          </p:cNvPr>
          <p:cNvSpPr txBox="1"/>
          <p:nvPr/>
        </p:nvSpPr>
        <p:spPr>
          <a:xfrm>
            <a:off x="375945" y="5825028"/>
            <a:ext cx="641163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i="1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Nguyen MH et al., J Clin </a:t>
            </a:r>
            <a:r>
              <a:rPr lang="en-US" sz="1200" b="0" i="1" kern="1200" dirty="0" err="1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Transl</a:t>
            </a:r>
            <a:r>
              <a:rPr lang="en-US" sz="1200" b="0" i="1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 Hepatology 2023</a:t>
            </a:r>
            <a:endParaRPr lang="en-US" sz="1200" b="0" i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8AEF25-4C39-C946-F791-CA330B87771B}"/>
              </a:ext>
            </a:extLst>
          </p:cNvPr>
          <p:cNvSpPr txBox="1"/>
          <p:nvPr/>
        </p:nvSpPr>
        <p:spPr>
          <a:xfrm>
            <a:off x="7023763" y="5640362"/>
            <a:ext cx="641163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SG" sz="1200" b="0" i="1" kern="1200" dirty="0" err="1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Danpanichkul</a:t>
            </a:r>
            <a:r>
              <a:rPr lang="en-SG" sz="1200" b="0" i="1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. Clin Mol Hepatol. 2025</a:t>
            </a:r>
          </a:p>
        </p:txBody>
      </p:sp>
    </p:spTree>
    <p:extLst>
      <p:ext uri="{BB962C8B-B14F-4D97-AF65-F5344CB8AC3E}">
        <p14:creationId xmlns:p14="http://schemas.microsoft.com/office/powerpoint/2010/main" val="7167472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13FC776-DF76-413B-80C0-13D025265E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007" y="1116308"/>
            <a:ext cx="8049985" cy="34276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742DE47-7ABC-4DBA-B3A9-686C0E813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Which are the subgroups in MAFLD that are at increased risk of MACE and extrahepatic malignancies?</a:t>
            </a:r>
            <a:endParaRPr lang="en-SG" sz="3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A94CBB-2A7A-4AC5-9160-97DFBB1A10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133" y="3249754"/>
            <a:ext cx="3737201" cy="355109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EABB350-CF11-486B-94CE-7EF226EE71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6334" y="3256589"/>
            <a:ext cx="3688250" cy="284933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652D0AE-5A4A-425C-86F0-456E594DC5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64584" y="3301809"/>
            <a:ext cx="3930765" cy="275889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A92A0E8-9999-430F-9793-F141E86D7AEA}"/>
              </a:ext>
            </a:extLst>
          </p:cNvPr>
          <p:cNvSpPr txBox="1"/>
          <p:nvPr/>
        </p:nvSpPr>
        <p:spPr>
          <a:xfrm>
            <a:off x="6482443" y="1551242"/>
            <a:ext cx="8426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Chan et al </a:t>
            </a:r>
            <a:endParaRPr lang="en-SG" sz="1200" dirty="0"/>
          </a:p>
        </p:txBody>
      </p:sp>
    </p:spTree>
    <p:extLst>
      <p:ext uri="{BB962C8B-B14F-4D97-AF65-F5344CB8AC3E}">
        <p14:creationId xmlns:p14="http://schemas.microsoft.com/office/powerpoint/2010/main" val="32136661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796F9-8460-4366-8D8A-B523A8F39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3FB7D0-34CF-4888-85E6-C66C4312CA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35906"/>
            <a:ext cx="12192000" cy="3786188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F557998-ACDE-296F-C927-EB114A5A5162}"/>
              </a:ext>
            </a:extLst>
          </p:cNvPr>
          <p:cNvSpPr/>
          <p:nvPr/>
        </p:nvSpPr>
        <p:spPr>
          <a:xfrm>
            <a:off x="4704659" y="3366899"/>
            <a:ext cx="2397340" cy="30491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C6AE03-2DFE-4215-1517-1C3BB74764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55684" y="3937131"/>
            <a:ext cx="2468407" cy="138496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62481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C8DFC-2890-4AB5-BD31-86BD7B22F1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26F459-689C-4752-85C2-695328D5D6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SG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359ABA-C366-49B4-B1D8-1DCC1B70A3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5340" y="135957"/>
            <a:ext cx="4791075" cy="33623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E62F40A-9DBC-4DE9-A9C8-66DC1B2D4A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693" y="3565751"/>
            <a:ext cx="4953000" cy="34004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1B87DEF-DDF8-4F0A-B53B-CBC35FA36E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641" y="193901"/>
            <a:ext cx="4743450" cy="337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4575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12E66-8627-411E-B260-DA16B3994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AF44CB-38C7-4C72-819A-D703FBB6EE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SG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85158E-1FBA-4856-8578-5B826E1FDF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00807"/>
            <a:ext cx="12192000" cy="3456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4475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C8FA9-C95C-0339-99F6-238533C05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61970A-7913-6FFE-7A79-172286D8C7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SG" dirty="0"/>
              <a:t>MAFLD is associated with myriad of complications and increased risk of mortality through multisystem involvement</a:t>
            </a:r>
          </a:p>
          <a:p>
            <a:r>
              <a:rPr lang="en-US" dirty="0"/>
              <a:t>Patients with MAFLD are at increased risk of liver complications, cardiovascular and extrahepatic cancer</a:t>
            </a:r>
          </a:p>
          <a:p>
            <a:r>
              <a:rPr lang="en-US" dirty="0"/>
              <a:t>The risk appear to be highest amongst MAFLD patients who are metabolically unhealthy (DM or &gt;2 </a:t>
            </a:r>
            <a:r>
              <a:rPr lang="en-US" dirty="0" err="1"/>
              <a:t>metablic</a:t>
            </a:r>
            <a:r>
              <a:rPr lang="en-US" dirty="0"/>
              <a:t> complications)</a:t>
            </a:r>
          </a:p>
          <a:p>
            <a:r>
              <a:rPr lang="en-US" dirty="0"/>
              <a:t>Understanding the high risk groups carries significant implications for targeted screening and preventive intervention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11779182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/>
          </p:cNvSpPr>
          <p:nvPr>
            <p:ph type="title"/>
          </p:nvPr>
        </p:nvSpPr>
        <p:spPr>
          <a:xfrm>
            <a:off x="1981200" y="228600"/>
            <a:ext cx="8229600" cy="1143000"/>
          </a:xfrm>
        </p:spPr>
        <p:txBody>
          <a:bodyPr/>
          <a:lstStyle/>
          <a:p>
            <a:r>
              <a:rPr lang="en-US" dirty="0"/>
              <a:t>Acknowledgements</a:t>
            </a:r>
          </a:p>
        </p:txBody>
      </p:sp>
      <p:sp>
        <p:nvSpPr>
          <p:cNvPr id="133123" name="Rectangle 3"/>
          <p:cNvSpPr>
            <a:spLocks noGrp="1"/>
          </p:cNvSpPr>
          <p:nvPr>
            <p:ph type="body" idx="1"/>
          </p:nvPr>
        </p:nvSpPr>
        <p:spPr>
          <a:xfrm>
            <a:off x="3468077" y="1597108"/>
            <a:ext cx="2245458" cy="18318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Lab</a:t>
            </a:r>
          </a:p>
          <a:p>
            <a:r>
              <a:rPr lang="en-US" sz="2000" dirty="0"/>
              <a:t>Nur Halisah</a:t>
            </a:r>
          </a:p>
          <a:p>
            <a:r>
              <a:rPr lang="en-US" sz="2000" dirty="0"/>
              <a:t>Zhou Lei</a:t>
            </a:r>
          </a:p>
          <a:p>
            <a:r>
              <a:rPr lang="en-US" sz="2000" dirty="0" err="1"/>
              <a:t>Sekina</a:t>
            </a:r>
            <a:endParaRPr lang="en-US" sz="2000" dirty="0"/>
          </a:p>
        </p:txBody>
      </p:sp>
      <p:sp>
        <p:nvSpPr>
          <p:cNvPr id="4" name="Rectangle 3"/>
          <p:cNvSpPr txBox="1">
            <a:spLocks/>
          </p:cNvSpPr>
          <p:nvPr/>
        </p:nvSpPr>
        <p:spPr bwMode="auto">
          <a:xfrm>
            <a:off x="3564548" y="3744241"/>
            <a:ext cx="2667000" cy="1958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 err="1"/>
              <a:t>Collaboarator</a:t>
            </a:r>
            <a:endParaRPr lang="en-US" sz="2000" dirty="0"/>
          </a:p>
          <a:p>
            <a:r>
              <a:rPr lang="en-US" sz="2000" dirty="0"/>
              <a:t>Hanry Yu</a:t>
            </a:r>
          </a:p>
          <a:p>
            <a:r>
              <a:rPr lang="en-US" sz="2000" dirty="0"/>
              <a:t>Lim Chwee Teck</a:t>
            </a:r>
          </a:p>
          <a:p>
            <a:r>
              <a:rPr lang="en-US" sz="2000" dirty="0"/>
              <a:t>Christine </a:t>
            </a:r>
          </a:p>
        </p:txBody>
      </p:sp>
      <p:pic>
        <p:nvPicPr>
          <p:cNvPr id="5" name="Picture 9" descr="C:\Users\DanYY\AppData\Local\Microsoft\Windows\Temporary Internet Files\Content.Outlook\F6FRVXTU\photo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5029" y="1847850"/>
            <a:ext cx="4216400" cy="316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 txBox="1">
            <a:spLocks/>
          </p:cNvSpPr>
          <p:nvPr/>
        </p:nvSpPr>
        <p:spPr bwMode="auto">
          <a:xfrm>
            <a:off x="411773" y="3720792"/>
            <a:ext cx="2667000" cy="1958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Ng Huck Hui</a:t>
            </a:r>
          </a:p>
          <a:p>
            <a:r>
              <a:rPr lang="en-US" sz="2000" dirty="0" err="1"/>
              <a:t>Ramunaj</a:t>
            </a:r>
            <a:r>
              <a:rPr lang="en-US" sz="2000" dirty="0"/>
              <a:t> Gupta</a:t>
            </a:r>
          </a:p>
          <a:p>
            <a:r>
              <a:rPr lang="en-US" sz="2000" dirty="0"/>
              <a:t>Alexander </a:t>
            </a:r>
            <a:r>
              <a:rPr lang="en-US" sz="2000" dirty="0" err="1"/>
              <a:t>Lezhava</a:t>
            </a:r>
            <a:endParaRPr lang="en-US" sz="2000" dirty="0"/>
          </a:p>
          <a:p>
            <a:r>
              <a:rPr lang="en-US" sz="2000" dirty="0"/>
              <a:t>Mei Chin </a:t>
            </a:r>
          </a:p>
          <a:p>
            <a:r>
              <a:rPr lang="en-US" sz="2000" dirty="0"/>
              <a:t>Winston </a:t>
            </a:r>
          </a:p>
          <a:p>
            <a:endParaRPr lang="en-US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5ED127D-EF7E-35D0-2589-017264677805}"/>
              </a:ext>
            </a:extLst>
          </p:cNvPr>
          <p:cNvSpPr txBox="1"/>
          <p:nvPr/>
        </p:nvSpPr>
        <p:spPr>
          <a:xfrm>
            <a:off x="633046" y="1740876"/>
            <a:ext cx="196947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Clinician Scientist</a:t>
            </a:r>
          </a:p>
          <a:p>
            <a:r>
              <a:rPr lang="en-US" sz="1800" dirty="0"/>
              <a:t>Mark Muthiah Jonathan Lee</a:t>
            </a:r>
          </a:p>
          <a:p>
            <a:r>
              <a:rPr lang="en-US" sz="1800" dirty="0"/>
              <a:t>Daniel Huang</a:t>
            </a:r>
          </a:p>
        </p:txBody>
      </p:sp>
    </p:spTree>
    <p:extLst>
      <p:ext uri="{BB962C8B-B14F-4D97-AF65-F5344CB8AC3E}">
        <p14:creationId xmlns:p14="http://schemas.microsoft.com/office/powerpoint/2010/main" val="36918788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AD0EE-6679-C432-5DA6-056702984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/>
              <a:t>Agenda?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239FD3-CEC6-1755-FBF7-D2C7DEB07F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SG" dirty="0"/>
              <a:t>Epidemiology of multiorgan involvement in MASLD 		</a:t>
            </a:r>
          </a:p>
          <a:p>
            <a:r>
              <a:rPr lang="en-SG" dirty="0"/>
              <a:t>Basis of multiorgan involvement – strength of association </a:t>
            </a:r>
          </a:p>
          <a:p>
            <a:r>
              <a:rPr lang="en-SG" dirty="0"/>
              <a:t>Implications of multiorgan systemic disease- </a:t>
            </a:r>
          </a:p>
          <a:p>
            <a:r>
              <a:rPr lang="en-SG" dirty="0"/>
              <a:t>Strategies for screening </a:t>
            </a:r>
          </a:p>
        </p:txBody>
      </p:sp>
    </p:spTree>
    <p:extLst>
      <p:ext uri="{BB962C8B-B14F-4D97-AF65-F5344CB8AC3E}">
        <p14:creationId xmlns:p14="http://schemas.microsoft.com/office/powerpoint/2010/main" val="10545047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5B9BAC-A1AF-4C08-9B8F-46D422D5C5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SG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23F8E5-A18A-469E-BC23-A0E20A22F9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2180" y="1469515"/>
            <a:ext cx="6162675" cy="493395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4EAE089-E3C4-41CB-9902-88518710B737}"/>
              </a:ext>
            </a:extLst>
          </p:cNvPr>
          <p:cNvSpPr/>
          <p:nvPr/>
        </p:nvSpPr>
        <p:spPr>
          <a:xfrm>
            <a:off x="6357860" y="1595948"/>
            <a:ext cx="38175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Trends in NAFLD-related mortality from 1999 to 2022 in the United States</a:t>
            </a:r>
            <a:endParaRPr lang="en-SG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0A2624-0384-4BA7-AABC-621E04C9AB5C}"/>
              </a:ext>
            </a:extLst>
          </p:cNvPr>
          <p:cNvSpPr txBox="1"/>
          <p:nvPr/>
        </p:nvSpPr>
        <p:spPr>
          <a:xfrm>
            <a:off x="2923576" y="6305888"/>
            <a:ext cx="4009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dirty="0" err="1"/>
              <a:t>Llyas</a:t>
            </a:r>
            <a:r>
              <a:rPr lang="en-SG" dirty="0"/>
              <a:t> Hepatology Communications. 2023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691FCBB-EAFD-478A-8A9F-025DDEC0A1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930" y="1696700"/>
            <a:ext cx="4213370" cy="4405981"/>
          </a:xfrm>
          <a:prstGeom prst="rect">
            <a:avLst/>
          </a:prstGeom>
        </p:spPr>
      </p:pic>
      <p:sp>
        <p:nvSpPr>
          <p:cNvPr id="11" name="Text Box 3">
            <a:extLst>
              <a:ext uri="{FF2B5EF4-FFF2-40B4-BE49-F238E27FC236}">
                <a16:creationId xmlns:a16="http://schemas.microsoft.com/office/drawing/2014/main" id="{32582176-725D-436F-AC2B-80E7FBE8B9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991" y="6533073"/>
            <a:ext cx="2394585" cy="380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900" i="1" dirty="0">
                <a:solidFill>
                  <a:schemeClr val="tx1"/>
                </a:solidFill>
              </a:rPr>
              <a:t>The Lancet</a:t>
            </a:r>
            <a:r>
              <a:rPr lang="en-US" altLang="en-US" sz="900" dirty="0">
                <a:solidFill>
                  <a:schemeClr val="tx1"/>
                </a:solidFill>
              </a:rPr>
              <a:t> 2016 387, 1377-1396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83E77A6-52E8-EEAE-0D5F-4B55B018FD61}"/>
              </a:ext>
            </a:extLst>
          </p:cNvPr>
          <p:cNvSpPr txBox="1"/>
          <p:nvPr/>
        </p:nvSpPr>
        <p:spPr>
          <a:xfrm>
            <a:off x="818124" y="271115"/>
            <a:ext cx="48862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Epidemiology of MASLD </a:t>
            </a:r>
            <a:endParaRPr lang="en-SG" sz="3600" b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EB67525-C8F5-D0D5-F233-E539B9CF6E8C}"/>
              </a:ext>
            </a:extLst>
          </p:cNvPr>
          <p:cNvSpPr/>
          <p:nvPr/>
        </p:nvSpPr>
        <p:spPr>
          <a:xfrm>
            <a:off x="3803965" y="3429000"/>
            <a:ext cx="69869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East</a:t>
            </a:r>
            <a:endParaRPr lang="en-SG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F20734-35C5-05BC-E13C-083323691F49}"/>
              </a:ext>
            </a:extLst>
          </p:cNvPr>
          <p:cNvSpPr/>
          <p:nvPr/>
        </p:nvSpPr>
        <p:spPr>
          <a:xfrm>
            <a:off x="896808" y="1748348"/>
            <a:ext cx="4959990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dirty="0"/>
              <a:t>Trends of global obesity </a:t>
            </a:r>
            <a:endParaRPr lang="en-SG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1A41CB-AF6C-0C3D-8650-F56821C0B4C3}"/>
              </a:ext>
            </a:extLst>
          </p:cNvPr>
          <p:cNvSpPr/>
          <p:nvPr/>
        </p:nvSpPr>
        <p:spPr>
          <a:xfrm>
            <a:off x="2562564" y="5067842"/>
            <a:ext cx="69869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West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31959832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on-alcoholic Fatty Liver Disease | Oxford Gut and Liver">
            <a:extLst>
              <a:ext uri="{FF2B5EF4-FFF2-40B4-BE49-F238E27FC236}">
                <a16:creationId xmlns:a16="http://schemas.microsoft.com/office/drawing/2014/main" id="{E45BF932-BA94-4170-AD74-A5B096356C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22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491"/>
            <a:ext cx="12195316" cy="6857999"/>
          </a:xfrm>
          <a:prstGeom prst="rect">
            <a:avLst/>
          </a:prstGeom>
          <a:blipFill dpi="0" rotWithShape="1">
            <a:blip r:embed="rId5">
              <a:alphaModFix amt="22000"/>
            </a:blip>
            <a:srcRect/>
            <a:tile tx="0" ty="0" sx="100000" sy="100000" flip="none" algn="tl"/>
          </a:blipFill>
          <a:effectLst>
            <a:glow rad="127000">
              <a:schemeClr val="accent1"/>
            </a:glow>
            <a:outerShdw blurRad="50800" dist="50800" dir="5400000" algn="ctr" rotWithShape="0">
              <a:srgbClr val="000000"/>
            </a:outerShdw>
            <a:reflection stA="0" endPos="65000" dist="50800" dir="5400000" sy="-100000" algn="bl" rotWithShape="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CC18220-ED54-440B-9E46-FF9B31C9E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355" y="524256"/>
            <a:ext cx="11049000" cy="62721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C000"/>
                </a:solidFill>
              </a:rPr>
              <a:t>Metabolic-associated steatotic liver disease (MASLD)</a:t>
            </a:r>
          </a:p>
        </p:txBody>
      </p:sp>
      <p:sp>
        <p:nvSpPr>
          <p:cNvPr id="104" name="Rectangle: Rounded Corners 103">
            <a:extLst>
              <a:ext uri="{FF2B5EF4-FFF2-40B4-BE49-F238E27FC236}">
                <a16:creationId xmlns:a16="http://schemas.microsoft.com/office/drawing/2014/main" id="{2E9486E1-BAA3-4EDF-8174-E6B2829D8F07}"/>
              </a:ext>
            </a:extLst>
          </p:cNvPr>
          <p:cNvSpPr/>
          <p:nvPr/>
        </p:nvSpPr>
        <p:spPr>
          <a:xfrm>
            <a:off x="2543852" y="1471968"/>
            <a:ext cx="7128853" cy="322943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1057" name="Picture 1056">
            <a:extLst>
              <a:ext uri="{FF2B5EF4-FFF2-40B4-BE49-F238E27FC236}">
                <a16:creationId xmlns:a16="http://schemas.microsoft.com/office/drawing/2014/main" id="{51CBB588-3365-948B-61C3-ECDA8477E0F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2904" y="1794192"/>
            <a:ext cx="2843071" cy="2900085"/>
          </a:xfrm>
          <a:prstGeom prst="rect">
            <a:avLst/>
          </a:prstGeom>
        </p:spPr>
      </p:pic>
      <p:grpSp>
        <p:nvGrpSpPr>
          <p:cNvPr id="1095" name="Group 1094">
            <a:extLst>
              <a:ext uri="{FF2B5EF4-FFF2-40B4-BE49-F238E27FC236}">
                <a16:creationId xmlns:a16="http://schemas.microsoft.com/office/drawing/2014/main" id="{FF2FFBAF-727D-CBB4-FA4B-02849DB1394B}"/>
              </a:ext>
            </a:extLst>
          </p:cNvPr>
          <p:cNvGrpSpPr/>
          <p:nvPr/>
        </p:nvGrpSpPr>
        <p:grpSpPr>
          <a:xfrm>
            <a:off x="2890987" y="1887236"/>
            <a:ext cx="6177876" cy="2547927"/>
            <a:chOff x="5386147" y="1512120"/>
            <a:chExt cx="6177876" cy="2547927"/>
          </a:xfrm>
        </p:grpSpPr>
        <p:grpSp>
          <p:nvGrpSpPr>
            <p:cNvPr id="1068" name="Group 1067">
              <a:extLst>
                <a:ext uri="{FF2B5EF4-FFF2-40B4-BE49-F238E27FC236}">
                  <a16:creationId xmlns:a16="http://schemas.microsoft.com/office/drawing/2014/main" id="{239BD1FD-A0BB-E478-43CE-2E63F18ACE76}"/>
                </a:ext>
              </a:extLst>
            </p:cNvPr>
            <p:cNvGrpSpPr/>
            <p:nvPr/>
          </p:nvGrpSpPr>
          <p:grpSpPr>
            <a:xfrm>
              <a:off x="5386147" y="1512120"/>
              <a:ext cx="6177876" cy="2547927"/>
              <a:chOff x="5386147" y="1512120"/>
              <a:chExt cx="6177876" cy="2547927"/>
            </a:xfrm>
          </p:grpSpPr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AFD227A2-A43C-D316-B1EF-71C0C61F7D52}"/>
                  </a:ext>
                </a:extLst>
              </p:cNvPr>
              <p:cNvSpPr/>
              <p:nvPr/>
            </p:nvSpPr>
            <p:spPr>
              <a:xfrm>
                <a:off x="9809385" y="3564768"/>
                <a:ext cx="1754638" cy="495279"/>
              </a:xfrm>
              <a:prstGeom prst="roundRect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SG" sz="14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Metabolic Flexibility</a:t>
                </a:r>
              </a:p>
            </p:txBody>
          </p:sp>
          <p:sp>
            <p:nvSpPr>
              <p:cNvPr id="1064" name="Rectangle: Rounded Corners 1063">
                <a:extLst>
                  <a:ext uri="{FF2B5EF4-FFF2-40B4-BE49-F238E27FC236}">
                    <a16:creationId xmlns:a16="http://schemas.microsoft.com/office/drawing/2014/main" id="{9F0AF825-44DD-12D5-3AF1-E072949DA494}"/>
                  </a:ext>
                </a:extLst>
              </p:cNvPr>
              <p:cNvSpPr/>
              <p:nvPr/>
            </p:nvSpPr>
            <p:spPr>
              <a:xfrm>
                <a:off x="5438201" y="1564843"/>
                <a:ext cx="1754638" cy="495279"/>
              </a:xfrm>
              <a:prstGeom prst="roundRect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SG" sz="14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Visceral </a:t>
                </a:r>
                <a:r>
                  <a:rPr lang="en-SG" sz="14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Lipotoxicity</a:t>
                </a:r>
                <a:endParaRPr lang="en-SG" sz="1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065" name="Rectangle: Rounded Corners 1064">
                <a:extLst>
                  <a:ext uri="{FF2B5EF4-FFF2-40B4-BE49-F238E27FC236}">
                    <a16:creationId xmlns:a16="http://schemas.microsoft.com/office/drawing/2014/main" id="{E08C40E7-3484-7A05-2410-ABF0163121C3}"/>
                  </a:ext>
                </a:extLst>
              </p:cNvPr>
              <p:cNvSpPr/>
              <p:nvPr/>
            </p:nvSpPr>
            <p:spPr>
              <a:xfrm>
                <a:off x="9789182" y="1512120"/>
                <a:ext cx="1754638" cy="495279"/>
              </a:xfrm>
              <a:prstGeom prst="roundRect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SG" sz="14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Gut Dysbiosis</a:t>
                </a:r>
              </a:p>
            </p:txBody>
          </p:sp>
          <p:sp>
            <p:nvSpPr>
              <p:cNvPr id="1066" name="Rectangle: Rounded Corners 1065">
                <a:extLst>
                  <a:ext uri="{FF2B5EF4-FFF2-40B4-BE49-F238E27FC236}">
                    <a16:creationId xmlns:a16="http://schemas.microsoft.com/office/drawing/2014/main" id="{FBB72911-B5D6-C0B0-4B12-2861F8215C4F}"/>
                  </a:ext>
                </a:extLst>
              </p:cNvPr>
              <p:cNvSpPr/>
              <p:nvPr/>
            </p:nvSpPr>
            <p:spPr>
              <a:xfrm>
                <a:off x="7517073" y="2510337"/>
                <a:ext cx="2364056" cy="737098"/>
              </a:xfrm>
              <a:prstGeom prst="roundRect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SG" sz="14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Metaboinflammation</a:t>
                </a:r>
              </a:p>
              <a:p>
                <a:pPr algn="ctr"/>
                <a:endParaRPr lang="en-SG" sz="1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  <a:p>
                <a:pPr algn="ctr"/>
                <a:endParaRPr lang="en-SG" sz="1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6609D829-8920-EB15-F441-1C2DC695AAE2}"/>
                  </a:ext>
                </a:extLst>
              </p:cNvPr>
              <p:cNvSpPr/>
              <p:nvPr/>
            </p:nvSpPr>
            <p:spPr>
              <a:xfrm>
                <a:off x="5386147" y="3542595"/>
                <a:ext cx="1754638" cy="495279"/>
              </a:xfrm>
              <a:prstGeom prst="roundRect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SG" sz="14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Insulin Resistance</a:t>
                </a:r>
              </a:p>
            </p:txBody>
          </p:sp>
        </p:grpSp>
        <p:grpSp>
          <p:nvGrpSpPr>
            <p:cNvPr id="1070" name="Group 90">
              <a:extLst>
                <a:ext uri="{FF2B5EF4-FFF2-40B4-BE49-F238E27FC236}">
                  <a16:creationId xmlns:a16="http://schemas.microsoft.com/office/drawing/2014/main" id="{4B32E287-4725-F0DA-DC2D-3AF9B413F123}"/>
                </a:ext>
              </a:extLst>
            </p:cNvPr>
            <p:cNvGrpSpPr/>
            <p:nvPr/>
          </p:nvGrpSpPr>
          <p:grpSpPr>
            <a:xfrm>
              <a:off x="7661689" y="2792688"/>
              <a:ext cx="2094382" cy="352310"/>
              <a:chOff x="683515" y="1568205"/>
              <a:chExt cx="7786497" cy="1512168"/>
            </a:xfrm>
          </p:grpSpPr>
          <p:grpSp>
            <p:nvGrpSpPr>
              <p:cNvPr id="1071" name="Group 81">
                <a:extLst>
                  <a:ext uri="{FF2B5EF4-FFF2-40B4-BE49-F238E27FC236}">
                    <a16:creationId xmlns:a16="http://schemas.microsoft.com/office/drawing/2014/main" id="{6C6A030B-60C5-038E-B6C7-EADC19BE212C}"/>
                  </a:ext>
                </a:extLst>
              </p:cNvPr>
              <p:cNvGrpSpPr/>
              <p:nvPr/>
            </p:nvGrpSpPr>
            <p:grpSpPr>
              <a:xfrm>
                <a:off x="683515" y="1736078"/>
                <a:ext cx="2578796" cy="1176422"/>
                <a:chOff x="683515" y="1736078"/>
                <a:chExt cx="2578796" cy="1176422"/>
              </a:xfrm>
            </p:grpSpPr>
            <p:grpSp>
              <p:nvGrpSpPr>
                <p:cNvPr id="1088" name="Group 79">
                  <a:extLst>
                    <a:ext uri="{FF2B5EF4-FFF2-40B4-BE49-F238E27FC236}">
                      <a16:creationId xmlns:a16="http://schemas.microsoft.com/office/drawing/2014/main" id="{4CBB7C08-B29E-8139-4CCB-444C12250CC7}"/>
                    </a:ext>
                  </a:extLst>
                </p:cNvPr>
                <p:cNvGrpSpPr/>
                <p:nvPr/>
              </p:nvGrpSpPr>
              <p:grpSpPr>
                <a:xfrm>
                  <a:off x="996254" y="1857649"/>
                  <a:ext cx="1953318" cy="933281"/>
                  <a:chOff x="1039057" y="1888246"/>
                  <a:chExt cx="1953318" cy="933281"/>
                </a:xfrm>
                <a:solidFill>
                  <a:srgbClr val="027696"/>
                </a:solidFill>
              </p:grpSpPr>
              <p:sp>
                <p:nvSpPr>
                  <p:cNvPr id="1090" name="Rounded Rectangle 67">
                    <a:extLst>
                      <a:ext uri="{FF2B5EF4-FFF2-40B4-BE49-F238E27FC236}">
                        <a16:creationId xmlns:a16="http://schemas.microsoft.com/office/drawing/2014/main" id="{17CC1FF2-7E4A-8B2E-C871-6E8041F7A91A}"/>
                      </a:ext>
                    </a:extLst>
                  </p:cNvPr>
                  <p:cNvSpPr/>
                  <p:nvPr/>
                </p:nvSpPr>
                <p:spPr>
                  <a:xfrm>
                    <a:off x="1464022" y="1966019"/>
                    <a:ext cx="148567" cy="777734"/>
                  </a:xfrm>
                  <a:prstGeom prst="roundRect">
                    <a:avLst>
                      <a:gd name="adj" fmla="val 44877"/>
                    </a:avLst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091" name="Rounded Rectangle 68">
                    <a:extLst>
                      <a:ext uri="{FF2B5EF4-FFF2-40B4-BE49-F238E27FC236}">
                        <a16:creationId xmlns:a16="http://schemas.microsoft.com/office/drawing/2014/main" id="{9E6F36A1-EEEA-1EAB-9E4B-3833D1116702}"/>
                      </a:ext>
                    </a:extLst>
                  </p:cNvPr>
                  <p:cNvSpPr/>
                  <p:nvPr/>
                </p:nvSpPr>
                <p:spPr>
                  <a:xfrm>
                    <a:off x="1942517" y="1888246"/>
                    <a:ext cx="148567" cy="933281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092" name="Rounded Rectangle 69">
                    <a:extLst>
                      <a:ext uri="{FF2B5EF4-FFF2-40B4-BE49-F238E27FC236}">
                        <a16:creationId xmlns:a16="http://schemas.microsoft.com/office/drawing/2014/main" id="{2B78F98C-EA41-66CB-5B45-28D1E0E437A1}"/>
                      </a:ext>
                    </a:extLst>
                  </p:cNvPr>
                  <p:cNvSpPr/>
                  <p:nvPr/>
                </p:nvSpPr>
                <p:spPr>
                  <a:xfrm>
                    <a:off x="2421011" y="1966019"/>
                    <a:ext cx="148567" cy="77773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093" name="Rounded Rectangle 70">
                    <a:extLst>
                      <a:ext uri="{FF2B5EF4-FFF2-40B4-BE49-F238E27FC236}">
                        <a16:creationId xmlns:a16="http://schemas.microsoft.com/office/drawing/2014/main" id="{9A5E4CF3-0C70-1773-1D13-32D557556B53}"/>
                      </a:ext>
                    </a:extLst>
                  </p:cNvPr>
                  <p:cNvSpPr/>
                  <p:nvPr/>
                </p:nvSpPr>
                <p:spPr>
                  <a:xfrm>
                    <a:off x="2843808" y="2185242"/>
                    <a:ext cx="148567" cy="33928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094" name="Rounded Rectangle 71">
                    <a:extLst>
                      <a:ext uri="{FF2B5EF4-FFF2-40B4-BE49-F238E27FC236}">
                        <a16:creationId xmlns:a16="http://schemas.microsoft.com/office/drawing/2014/main" id="{65E288DF-A0C6-014D-23C8-B30A53EBE6A8}"/>
                      </a:ext>
                    </a:extLst>
                  </p:cNvPr>
                  <p:cNvSpPr/>
                  <p:nvPr/>
                </p:nvSpPr>
                <p:spPr>
                  <a:xfrm>
                    <a:off x="1039057" y="2153805"/>
                    <a:ext cx="148567" cy="402163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</p:grpSp>
            <p:sp>
              <p:nvSpPr>
                <p:cNvPr id="1089" name="Diamond 3">
                  <a:extLst>
                    <a:ext uri="{FF2B5EF4-FFF2-40B4-BE49-F238E27FC236}">
                      <a16:creationId xmlns:a16="http://schemas.microsoft.com/office/drawing/2014/main" id="{AD3FFF48-8B1D-7BD2-009D-6CD2360BC0E3}"/>
                    </a:ext>
                  </a:extLst>
                </p:cNvPr>
                <p:cNvSpPr/>
                <p:nvPr/>
              </p:nvSpPr>
              <p:spPr>
                <a:xfrm>
                  <a:off x="683515" y="1736078"/>
                  <a:ext cx="2578796" cy="1176422"/>
                </a:xfrm>
                <a:custGeom>
                  <a:avLst/>
                  <a:gdLst>
                    <a:gd name="connsiteX0" fmla="*/ 0 w 1728192"/>
                    <a:gd name="connsiteY0" fmla="*/ 645459 h 1290917"/>
                    <a:gd name="connsiteX1" fmla="*/ 864096 w 1728192"/>
                    <a:gd name="connsiteY1" fmla="*/ 0 h 1290917"/>
                    <a:gd name="connsiteX2" fmla="*/ 1728192 w 1728192"/>
                    <a:gd name="connsiteY2" fmla="*/ 645459 h 1290917"/>
                    <a:gd name="connsiteX3" fmla="*/ 864096 w 1728192"/>
                    <a:gd name="connsiteY3" fmla="*/ 1290917 h 1290917"/>
                    <a:gd name="connsiteX4" fmla="*/ 0 w 1728192"/>
                    <a:gd name="connsiteY4" fmla="*/ 645459 h 1290917"/>
                    <a:gd name="connsiteX0" fmla="*/ 0 w 1728192"/>
                    <a:gd name="connsiteY0" fmla="*/ 645459 h 1290917"/>
                    <a:gd name="connsiteX1" fmla="*/ 864096 w 1728192"/>
                    <a:gd name="connsiteY1" fmla="*/ 0 h 1290917"/>
                    <a:gd name="connsiteX2" fmla="*/ 1728192 w 1728192"/>
                    <a:gd name="connsiteY2" fmla="*/ 645459 h 1290917"/>
                    <a:gd name="connsiteX3" fmla="*/ 864096 w 1728192"/>
                    <a:gd name="connsiteY3" fmla="*/ 1290917 h 1290917"/>
                    <a:gd name="connsiteX4" fmla="*/ 0 w 1728192"/>
                    <a:gd name="connsiteY4" fmla="*/ 645459 h 1290917"/>
                    <a:gd name="connsiteX0" fmla="*/ 0 w 1728192"/>
                    <a:gd name="connsiteY0" fmla="*/ 645459 h 1290917"/>
                    <a:gd name="connsiteX1" fmla="*/ 864096 w 1728192"/>
                    <a:gd name="connsiteY1" fmla="*/ 0 h 1290917"/>
                    <a:gd name="connsiteX2" fmla="*/ 1728192 w 1728192"/>
                    <a:gd name="connsiteY2" fmla="*/ 645459 h 1290917"/>
                    <a:gd name="connsiteX3" fmla="*/ 864096 w 1728192"/>
                    <a:gd name="connsiteY3" fmla="*/ 1290917 h 1290917"/>
                    <a:gd name="connsiteX4" fmla="*/ 0 w 1728192"/>
                    <a:gd name="connsiteY4" fmla="*/ 645459 h 1290917"/>
                    <a:gd name="connsiteX0" fmla="*/ 0 w 1728192"/>
                    <a:gd name="connsiteY0" fmla="*/ 645459 h 1290917"/>
                    <a:gd name="connsiteX1" fmla="*/ 864096 w 1728192"/>
                    <a:gd name="connsiteY1" fmla="*/ 0 h 1290917"/>
                    <a:gd name="connsiteX2" fmla="*/ 1728192 w 1728192"/>
                    <a:gd name="connsiteY2" fmla="*/ 645459 h 1290917"/>
                    <a:gd name="connsiteX3" fmla="*/ 864096 w 1728192"/>
                    <a:gd name="connsiteY3" fmla="*/ 1290917 h 1290917"/>
                    <a:gd name="connsiteX4" fmla="*/ 0 w 1728192"/>
                    <a:gd name="connsiteY4" fmla="*/ 645459 h 1290917"/>
                    <a:gd name="connsiteX0" fmla="*/ 0 w 1728192"/>
                    <a:gd name="connsiteY0" fmla="*/ 645459 h 1290917"/>
                    <a:gd name="connsiteX1" fmla="*/ 864096 w 1728192"/>
                    <a:gd name="connsiteY1" fmla="*/ 0 h 1290917"/>
                    <a:gd name="connsiteX2" fmla="*/ 1728192 w 1728192"/>
                    <a:gd name="connsiteY2" fmla="*/ 645459 h 1290917"/>
                    <a:gd name="connsiteX3" fmla="*/ 864096 w 1728192"/>
                    <a:gd name="connsiteY3" fmla="*/ 1290917 h 1290917"/>
                    <a:gd name="connsiteX4" fmla="*/ 0 w 1728192"/>
                    <a:gd name="connsiteY4" fmla="*/ 645459 h 1290917"/>
                    <a:gd name="connsiteX0" fmla="*/ 0 w 1728192"/>
                    <a:gd name="connsiteY0" fmla="*/ 645459 h 1290917"/>
                    <a:gd name="connsiteX1" fmla="*/ 864096 w 1728192"/>
                    <a:gd name="connsiteY1" fmla="*/ 0 h 1290917"/>
                    <a:gd name="connsiteX2" fmla="*/ 1728192 w 1728192"/>
                    <a:gd name="connsiteY2" fmla="*/ 645459 h 1290917"/>
                    <a:gd name="connsiteX3" fmla="*/ 864096 w 1728192"/>
                    <a:gd name="connsiteY3" fmla="*/ 1290917 h 1290917"/>
                    <a:gd name="connsiteX4" fmla="*/ 0 w 1728192"/>
                    <a:gd name="connsiteY4" fmla="*/ 645459 h 1290917"/>
                    <a:gd name="connsiteX0" fmla="*/ 0 w 1728192"/>
                    <a:gd name="connsiteY0" fmla="*/ 645459 h 1290917"/>
                    <a:gd name="connsiteX1" fmla="*/ 864096 w 1728192"/>
                    <a:gd name="connsiteY1" fmla="*/ 0 h 1290917"/>
                    <a:gd name="connsiteX2" fmla="*/ 1728192 w 1728192"/>
                    <a:gd name="connsiteY2" fmla="*/ 645459 h 1290917"/>
                    <a:gd name="connsiteX3" fmla="*/ 864096 w 1728192"/>
                    <a:gd name="connsiteY3" fmla="*/ 1290917 h 1290917"/>
                    <a:gd name="connsiteX4" fmla="*/ 0 w 1728192"/>
                    <a:gd name="connsiteY4" fmla="*/ 645459 h 1290917"/>
                    <a:gd name="connsiteX0" fmla="*/ 0 w 1728192"/>
                    <a:gd name="connsiteY0" fmla="*/ 645459 h 1290917"/>
                    <a:gd name="connsiteX1" fmla="*/ 864096 w 1728192"/>
                    <a:gd name="connsiteY1" fmla="*/ 0 h 1290917"/>
                    <a:gd name="connsiteX2" fmla="*/ 1728192 w 1728192"/>
                    <a:gd name="connsiteY2" fmla="*/ 645459 h 1290917"/>
                    <a:gd name="connsiteX3" fmla="*/ 864096 w 1728192"/>
                    <a:gd name="connsiteY3" fmla="*/ 1290917 h 1290917"/>
                    <a:gd name="connsiteX4" fmla="*/ 0 w 1728192"/>
                    <a:gd name="connsiteY4" fmla="*/ 645459 h 1290917"/>
                    <a:gd name="connsiteX0" fmla="*/ 0 w 1728192"/>
                    <a:gd name="connsiteY0" fmla="*/ 645459 h 1290917"/>
                    <a:gd name="connsiteX1" fmla="*/ 864096 w 1728192"/>
                    <a:gd name="connsiteY1" fmla="*/ 0 h 1290917"/>
                    <a:gd name="connsiteX2" fmla="*/ 1728192 w 1728192"/>
                    <a:gd name="connsiteY2" fmla="*/ 645459 h 1290917"/>
                    <a:gd name="connsiteX3" fmla="*/ 864096 w 1728192"/>
                    <a:gd name="connsiteY3" fmla="*/ 1290917 h 1290917"/>
                    <a:gd name="connsiteX4" fmla="*/ 0 w 1728192"/>
                    <a:gd name="connsiteY4" fmla="*/ 645459 h 1290917"/>
                    <a:gd name="connsiteX0" fmla="*/ 0 w 1728192"/>
                    <a:gd name="connsiteY0" fmla="*/ 645459 h 1290917"/>
                    <a:gd name="connsiteX1" fmla="*/ 864096 w 1728192"/>
                    <a:gd name="connsiteY1" fmla="*/ 0 h 1290917"/>
                    <a:gd name="connsiteX2" fmla="*/ 1728192 w 1728192"/>
                    <a:gd name="connsiteY2" fmla="*/ 645459 h 1290917"/>
                    <a:gd name="connsiteX3" fmla="*/ 864096 w 1728192"/>
                    <a:gd name="connsiteY3" fmla="*/ 1290917 h 1290917"/>
                    <a:gd name="connsiteX4" fmla="*/ 0 w 1728192"/>
                    <a:gd name="connsiteY4" fmla="*/ 645459 h 1290917"/>
                    <a:gd name="connsiteX0" fmla="*/ 0 w 1728192"/>
                    <a:gd name="connsiteY0" fmla="*/ 645459 h 1290917"/>
                    <a:gd name="connsiteX1" fmla="*/ 864096 w 1728192"/>
                    <a:gd name="connsiteY1" fmla="*/ 0 h 1290917"/>
                    <a:gd name="connsiteX2" fmla="*/ 1728192 w 1728192"/>
                    <a:gd name="connsiteY2" fmla="*/ 645459 h 1290917"/>
                    <a:gd name="connsiteX3" fmla="*/ 864096 w 1728192"/>
                    <a:gd name="connsiteY3" fmla="*/ 1290917 h 1290917"/>
                    <a:gd name="connsiteX4" fmla="*/ 0 w 1728192"/>
                    <a:gd name="connsiteY4" fmla="*/ 645459 h 1290917"/>
                    <a:gd name="connsiteX0" fmla="*/ 0 w 1728192"/>
                    <a:gd name="connsiteY0" fmla="*/ 645459 h 1290917"/>
                    <a:gd name="connsiteX1" fmla="*/ 864096 w 1728192"/>
                    <a:gd name="connsiteY1" fmla="*/ 0 h 1290917"/>
                    <a:gd name="connsiteX2" fmla="*/ 1728192 w 1728192"/>
                    <a:gd name="connsiteY2" fmla="*/ 645459 h 1290917"/>
                    <a:gd name="connsiteX3" fmla="*/ 864096 w 1728192"/>
                    <a:gd name="connsiteY3" fmla="*/ 1290917 h 1290917"/>
                    <a:gd name="connsiteX4" fmla="*/ 0 w 1728192"/>
                    <a:gd name="connsiteY4" fmla="*/ 645459 h 1290917"/>
                    <a:gd name="connsiteX0" fmla="*/ 0 w 1728192"/>
                    <a:gd name="connsiteY0" fmla="*/ 645459 h 1290917"/>
                    <a:gd name="connsiteX1" fmla="*/ 864096 w 1728192"/>
                    <a:gd name="connsiteY1" fmla="*/ 0 h 1290917"/>
                    <a:gd name="connsiteX2" fmla="*/ 1728192 w 1728192"/>
                    <a:gd name="connsiteY2" fmla="*/ 645459 h 1290917"/>
                    <a:gd name="connsiteX3" fmla="*/ 864096 w 1728192"/>
                    <a:gd name="connsiteY3" fmla="*/ 1290917 h 1290917"/>
                    <a:gd name="connsiteX4" fmla="*/ 0 w 1728192"/>
                    <a:gd name="connsiteY4" fmla="*/ 645459 h 1290917"/>
                    <a:gd name="connsiteX0" fmla="*/ 0 w 1728192"/>
                    <a:gd name="connsiteY0" fmla="*/ 645459 h 1290917"/>
                    <a:gd name="connsiteX1" fmla="*/ 864096 w 1728192"/>
                    <a:gd name="connsiteY1" fmla="*/ 0 h 1290917"/>
                    <a:gd name="connsiteX2" fmla="*/ 1728192 w 1728192"/>
                    <a:gd name="connsiteY2" fmla="*/ 645459 h 1290917"/>
                    <a:gd name="connsiteX3" fmla="*/ 864096 w 1728192"/>
                    <a:gd name="connsiteY3" fmla="*/ 1290917 h 1290917"/>
                    <a:gd name="connsiteX4" fmla="*/ 0 w 1728192"/>
                    <a:gd name="connsiteY4" fmla="*/ 645459 h 1290917"/>
                    <a:gd name="connsiteX0" fmla="*/ 0 w 1728192"/>
                    <a:gd name="connsiteY0" fmla="*/ 645459 h 1290917"/>
                    <a:gd name="connsiteX1" fmla="*/ 864096 w 1728192"/>
                    <a:gd name="connsiteY1" fmla="*/ 0 h 1290917"/>
                    <a:gd name="connsiteX2" fmla="*/ 1728192 w 1728192"/>
                    <a:gd name="connsiteY2" fmla="*/ 645459 h 1290917"/>
                    <a:gd name="connsiteX3" fmla="*/ 864096 w 1728192"/>
                    <a:gd name="connsiteY3" fmla="*/ 1290917 h 1290917"/>
                    <a:gd name="connsiteX4" fmla="*/ 0 w 1728192"/>
                    <a:gd name="connsiteY4" fmla="*/ 645459 h 1290917"/>
                    <a:gd name="connsiteX0" fmla="*/ 0 w 1728192"/>
                    <a:gd name="connsiteY0" fmla="*/ 645459 h 1290917"/>
                    <a:gd name="connsiteX1" fmla="*/ 864096 w 1728192"/>
                    <a:gd name="connsiteY1" fmla="*/ 0 h 1290917"/>
                    <a:gd name="connsiteX2" fmla="*/ 1728192 w 1728192"/>
                    <a:gd name="connsiteY2" fmla="*/ 645459 h 1290917"/>
                    <a:gd name="connsiteX3" fmla="*/ 864096 w 1728192"/>
                    <a:gd name="connsiteY3" fmla="*/ 1290917 h 1290917"/>
                    <a:gd name="connsiteX4" fmla="*/ 0 w 1728192"/>
                    <a:gd name="connsiteY4" fmla="*/ 645459 h 1290917"/>
                    <a:gd name="connsiteX0" fmla="*/ 0 w 1728192"/>
                    <a:gd name="connsiteY0" fmla="*/ 607359 h 1252817"/>
                    <a:gd name="connsiteX1" fmla="*/ 864096 w 1728192"/>
                    <a:gd name="connsiteY1" fmla="*/ 0 h 1252817"/>
                    <a:gd name="connsiteX2" fmla="*/ 1728192 w 1728192"/>
                    <a:gd name="connsiteY2" fmla="*/ 607359 h 1252817"/>
                    <a:gd name="connsiteX3" fmla="*/ 864096 w 1728192"/>
                    <a:gd name="connsiteY3" fmla="*/ 1252817 h 1252817"/>
                    <a:gd name="connsiteX4" fmla="*/ 0 w 1728192"/>
                    <a:gd name="connsiteY4" fmla="*/ 607359 h 1252817"/>
                    <a:gd name="connsiteX0" fmla="*/ 0 w 1728192"/>
                    <a:gd name="connsiteY0" fmla="*/ 607359 h 1186142"/>
                    <a:gd name="connsiteX1" fmla="*/ 864096 w 1728192"/>
                    <a:gd name="connsiteY1" fmla="*/ 0 h 1186142"/>
                    <a:gd name="connsiteX2" fmla="*/ 1728192 w 1728192"/>
                    <a:gd name="connsiteY2" fmla="*/ 607359 h 1186142"/>
                    <a:gd name="connsiteX3" fmla="*/ 873621 w 1728192"/>
                    <a:gd name="connsiteY3" fmla="*/ 1186142 h 1186142"/>
                    <a:gd name="connsiteX4" fmla="*/ 0 w 1728192"/>
                    <a:gd name="connsiteY4" fmla="*/ 607359 h 1186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28192" h="1186142">
                      <a:moveTo>
                        <a:pt x="0" y="607359"/>
                      </a:moveTo>
                      <a:cubicBezTo>
                        <a:pt x="202307" y="306481"/>
                        <a:pt x="499864" y="24653"/>
                        <a:pt x="864096" y="0"/>
                      </a:cubicBezTo>
                      <a:cubicBezTo>
                        <a:pt x="1266428" y="24653"/>
                        <a:pt x="1506835" y="344581"/>
                        <a:pt x="1728192" y="607359"/>
                      </a:cubicBezTo>
                      <a:cubicBezTo>
                        <a:pt x="1525885" y="927287"/>
                        <a:pt x="1199753" y="1171014"/>
                        <a:pt x="873621" y="1186142"/>
                      </a:cubicBezTo>
                      <a:cubicBezTo>
                        <a:pt x="585589" y="1180539"/>
                        <a:pt x="135632" y="908237"/>
                        <a:pt x="0" y="607359"/>
                      </a:cubicBezTo>
                      <a:close/>
                    </a:path>
                  </a:pathLst>
                </a:custGeom>
                <a:noFill/>
                <a:ln w="57150"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1072" name="Group 88">
                <a:extLst>
                  <a:ext uri="{FF2B5EF4-FFF2-40B4-BE49-F238E27FC236}">
                    <a16:creationId xmlns:a16="http://schemas.microsoft.com/office/drawing/2014/main" id="{2740D4D8-FC7A-2C62-62F1-D58F5B89050E}"/>
                  </a:ext>
                </a:extLst>
              </p:cNvPr>
              <p:cNvGrpSpPr/>
              <p:nvPr/>
            </p:nvGrpSpPr>
            <p:grpSpPr>
              <a:xfrm>
                <a:off x="3313479" y="1568205"/>
                <a:ext cx="2578796" cy="1512168"/>
                <a:chOff x="3313479" y="1568205"/>
                <a:chExt cx="2578796" cy="1512168"/>
              </a:xfrm>
            </p:grpSpPr>
            <p:grpSp>
              <p:nvGrpSpPr>
                <p:cNvPr id="1081" name="Group 80">
                  <a:extLst>
                    <a:ext uri="{FF2B5EF4-FFF2-40B4-BE49-F238E27FC236}">
                      <a16:creationId xmlns:a16="http://schemas.microsoft.com/office/drawing/2014/main" id="{F3144C61-4A80-9DE4-1738-7AF49DFC91F9}"/>
                    </a:ext>
                  </a:extLst>
                </p:cNvPr>
                <p:cNvGrpSpPr/>
                <p:nvPr/>
              </p:nvGrpSpPr>
              <p:grpSpPr>
                <a:xfrm>
                  <a:off x="3571605" y="1725582"/>
                  <a:ext cx="2062545" cy="1197414"/>
                  <a:chOff x="3559987" y="1758186"/>
                  <a:chExt cx="2062545" cy="1197414"/>
                </a:xfrm>
                <a:solidFill>
                  <a:srgbClr val="027696"/>
                </a:solidFill>
              </p:grpSpPr>
              <p:sp>
                <p:nvSpPr>
                  <p:cNvPr id="1083" name="Rounded Rectangle 60">
                    <a:extLst>
                      <a:ext uri="{FF2B5EF4-FFF2-40B4-BE49-F238E27FC236}">
                        <a16:creationId xmlns:a16="http://schemas.microsoft.com/office/drawing/2014/main" id="{5F040BAD-D534-302D-D2DE-28677DE00825}"/>
                      </a:ext>
                    </a:extLst>
                  </p:cNvPr>
                  <p:cNvSpPr/>
                  <p:nvPr/>
                </p:nvSpPr>
                <p:spPr>
                  <a:xfrm>
                    <a:off x="4038481" y="1851734"/>
                    <a:ext cx="148567" cy="1010318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084" name="Rounded Rectangle 61">
                    <a:extLst>
                      <a:ext uri="{FF2B5EF4-FFF2-40B4-BE49-F238E27FC236}">
                        <a16:creationId xmlns:a16="http://schemas.microsoft.com/office/drawing/2014/main" id="{E7337EF8-ED14-6979-BB36-6A9B5952ECCE}"/>
                      </a:ext>
                    </a:extLst>
                  </p:cNvPr>
                  <p:cNvSpPr/>
                  <p:nvPr/>
                </p:nvSpPr>
                <p:spPr>
                  <a:xfrm>
                    <a:off x="4516976" y="1758186"/>
                    <a:ext cx="148567" cy="119741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085" name="Rounded Rectangle 62">
                    <a:extLst>
                      <a:ext uri="{FF2B5EF4-FFF2-40B4-BE49-F238E27FC236}">
                        <a16:creationId xmlns:a16="http://schemas.microsoft.com/office/drawing/2014/main" id="{5F4EAE9B-7FAE-7CD0-E1A4-7C770DF08BD5}"/>
                      </a:ext>
                    </a:extLst>
                  </p:cNvPr>
                  <p:cNvSpPr/>
                  <p:nvPr/>
                </p:nvSpPr>
                <p:spPr>
                  <a:xfrm>
                    <a:off x="4995470" y="1814315"/>
                    <a:ext cx="148567" cy="1085157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086" name="Rounded Rectangle 63">
                    <a:extLst>
                      <a:ext uri="{FF2B5EF4-FFF2-40B4-BE49-F238E27FC236}">
                        <a16:creationId xmlns:a16="http://schemas.microsoft.com/office/drawing/2014/main" id="{3B26F94F-74EB-FF4E-F4F6-459D3D32C58C}"/>
                      </a:ext>
                    </a:extLst>
                  </p:cNvPr>
                  <p:cNvSpPr/>
                  <p:nvPr/>
                </p:nvSpPr>
                <p:spPr>
                  <a:xfrm>
                    <a:off x="5473965" y="2132934"/>
                    <a:ext cx="148567" cy="447918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087" name="Rounded Rectangle 64">
                    <a:extLst>
                      <a:ext uri="{FF2B5EF4-FFF2-40B4-BE49-F238E27FC236}">
                        <a16:creationId xmlns:a16="http://schemas.microsoft.com/office/drawing/2014/main" id="{E4928DC9-3B85-B73A-4736-921E0C6BF41F}"/>
                      </a:ext>
                    </a:extLst>
                  </p:cNvPr>
                  <p:cNvSpPr/>
                  <p:nvPr/>
                </p:nvSpPr>
                <p:spPr>
                  <a:xfrm>
                    <a:off x="3559987" y="2132934"/>
                    <a:ext cx="148567" cy="447918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</p:grpSp>
            <p:sp>
              <p:nvSpPr>
                <p:cNvPr id="1082" name="Diamond 3">
                  <a:extLst>
                    <a:ext uri="{FF2B5EF4-FFF2-40B4-BE49-F238E27FC236}">
                      <a16:creationId xmlns:a16="http://schemas.microsoft.com/office/drawing/2014/main" id="{20D0AFD7-A33F-9EE0-0229-1E6C46BD6E66}"/>
                    </a:ext>
                  </a:extLst>
                </p:cNvPr>
                <p:cNvSpPr/>
                <p:nvPr/>
              </p:nvSpPr>
              <p:spPr>
                <a:xfrm>
                  <a:off x="3313479" y="1568205"/>
                  <a:ext cx="2578796" cy="1512168"/>
                </a:xfrm>
                <a:custGeom>
                  <a:avLst/>
                  <a:gdLst>
                    <a:gd name="connsiteX0" fmla="*/ 0 w 1728192"/>
                    <a:gd name="connsiteY0" fmla="*/ 645459 h 1290917"/>
                    <a:gd name="connsiteX1" fmla="*/ 864096 w 1728192"/>
                    <a:gd name="connsiteY1" fmla="*/ 0 h 1290917"/>
                    <a:gd name="connsiteX2" fmla="*/ 1728192 w 1728192"/>
                    <a:gd name="connsiteY2" fmla="*/ 645459 h 1290917"/>
                    <a:gd name="connsiteX3" fmla="*/ 864096 w 1728192"/>
                    <a:gd name="connsiteY3" fmla="*/ 1290917 h 1290917"/>
                    <a:gd name="connsiteX4" fmla="*/ 0 w 1728192"/>
                    <a:gd name="connsiteY4" fmla="*/ 645459 h 1290917"/>
                    <a:gd name="connsiteX0" fmla="*/ 0 w 1728192"/>
                    <a:gd name="connsiteY0" fmla="*/ 645459 h 1290917"/>
                    <a:gd name="connsiteX1" fmla="*/ 864096 w 1728192"/>
                    <a:gd name="connsiteY1" fmla="*/ 0 h 1290917"/>
                    <a:gd name="connsiteX2" fmla="*/ 1728192 w 1728192"/>
                    <a:gd name="connsiteY2" fmla="*/ 645459 h 1290917"/>
                    <a:gd name="connsiteX3" fmla="*/ 864096 w 1728192"/>
                    <a:gd name="connsiteY3" fmla="*/ 1290917 h 1290917"/>
                    <a:gd name="connsiteX4" fmla="*/ 0 w 1728192"/>
                    <a:gd name="connsiteY4" fmla="*/ 645459 h 1290917"/>
                    <a:gd name="connsiteX0" fmla="*/ 0 w 1728192"/>
                    <a:gd name="connsiteY0" fmla="*/ 645459 h 1290917"/>
                    <a:gd name="connsiteX1" fmla="*/ 864096 w 1728192"/>
                    <a:gd name="connsiteY1" fmla="*/ 0 h 1290917"/>
                    <a:gd name="connsiteX2" fmla="*/ 1728192 w 1728192"/>
                    <a:gd name="connsiteY2" fmla="*/ 645459 h 1290917"/>
                    <a:gd name="connsiteX3" fmla="*/ 864096 w 1728192"/>
                    <a:gd name="connsiteY3" fmla="*/ 1290917 h 1290917"/>
                    <a:gd name="connsiteX4" fmla="*/ 0 w 1728192"/>
                    <a:gd name="connsiteY4" fmla="*/ 645459 h 1290917"/>
                    <a:gd name="connsiteX0" fmla="*/ 0 w 1728192"/>
                    <a:gd name="connsiteY0" fmla="*/ 645459 h 1290917"/>
                    <a:gd name="connsiteX1" fmla="*/ 864096 w 1728192"/>
                    <a:gd name="connsiteY1" fmla="*/ 0 h 1290917"/>
                    <a:gd name="connsiteX2" fmla="*/ 1728192 w 1728192"/>
                    <a:gd name="connsiteY2" fmla="*/ 645459 h 1290917"/>
                    <a:gd name="connsiteX3" fmla="*/ 864096 w 1728192"/>
                    <a:gd name="connsiteY3" fmla="*/ 1290917 h 1290917"/>
                    <a:gd name="connsiteX4" fmla="*/ 0 w 1728192"/>
                    <a:gd name="connsiteY4" fmla="*/ 645459 h 1290917"/>
                    <a:gd name="connsiteX0" fmla="*/ 0 w 1728192"/>
                    <a:gd name="connsiteY0" fmla="*/ 645459 h 1290917"/>
                    <a:gd name="connsiteX1" fmla="*/ 864096 w 1728192"/>
                    <a:gd name="connsiteY1" fmla="*/ 0 h 1290917"/>
                    <a:gd name="connsiteX2" fmla="*/ 1728192 w 1728192"/>
                    <a:gd name="connsiteY2" fmla="*/ 645459 h 1290917"/>
                    <a:gd name="connsiteX3" fmla="*/ 864096 w 1728192"/>
                    <a:gd name="connsiteY3" fmla="*/ 1290917 h 1290917"/>
                    <a:gd name="connsiteX4" fmla="*/ 0 w 1728192"/>
                    <a:gd name="connsiteY4" fmla="*/ 645459 h 1290917"/>
                    <a:gd name="connsiteX0" fmla="*/ 0 w 1728192"/>
                    <a:gd name="connsiteY0" fmla="*/ 645459 h 1290917"/>
                    <a:gd name="connsiteX1" fmla="*/ 864096 w 1728192"/>
                    <a:gd name="connsiteY1" fmla="*/ 0 h 1290917"/>
                    <a:gd name="connsiteX2" fmla="*/ 1728192 w 1728192"/>
                    <a:gd name="connsiteY2" fmla="*/ 645459 h 1290917"/>
                    <a:gd name="connsiteX3" fmla="*/ 864096 w 1728192"/>
                    <a:gd name="connsiteY3" fmla="*/ 1290917 h 1290917"/>
                    <a:gd name="connsiteX4" fmla="*/ 0 w 1728192"/>
                    <a:gd name="connsiteY4" fmla="*/ 645459 h 1290917"/>
                    <a:gd name="connsiteX0" fmla="*/ 0 w 1728192"/>
                    <a:gd name="connsiteY0" fmla="*/ 645459 h 1290917"/>
                    <a:gd name="connsiteX1" fmla="*/ 864096 w 1728192"/>
                    <a:gd name="connsiteY1" fmla="*/ 0 h 1290917"/>
                    <a:gd name="connsiteX2" fmla="*/ 1728192 w 1728192"/>
                    <a:gd name="connsiteY2" fmla="*/ 645459 h 1290917"/>
                    <a:gd name="connsiteX3" fmla="*/ 864096 w 1728192"/>
                    <a:gd name="connsiteY3" fmla="*/ 1290917 h 1290917"/>
                    <a:gd name="connsiteX4" fmla="*/ 0 w 1728192"/>
                    <a:gd name="connsiteY4" fmla="*/ 645459 h 1290917"/>
                    <a:gd name="connsiteX0" fmla="*/ 0 w 1728192"/>
                    <a:gd name="connsiteY0" fmla="*/ 645459 h 1290917"/>
                    <a:gd name="connsiteX1" fmla="*/ 864096 w 1728192"/>
                    <a:gd name="connsiteY1" fmla="*/ 0 h 1290917"/>
                    <a:gd name="connsiteX2" fmla="*/ 1728192 w 1728192"/>
                    <a:gd name="connsiteY2" fmla="*/ 645459 h 1290917"/>
                    <a:gd name="connsiteX3" fmla="*/ 864096 w 1728192"/>
                    <a:gd name="connsiteY3" fmla="*/ 1290917 h 1290917"/>
                    <a:gd name="connsiteX4" fmla="*/ 0 w 1728192"/>
                    <a:gd name="connsiteY4" fmla="*/ 645459 h 1290917"/>
                    <a:gd name="connsiteX0" fmla="*/ 0 w 1728192"/>
                    <a:gd name="connsiteY0" fmla="*/ 645459 h 1290917"/>
                    <a:gd name="connsiteX1" fmla="*/ 864096 w 1728192"/>
                    <a:gd name="connsiteY1" fmla="*/ 0 h 1290917"/>
                    <a:gd name="connsiteX2" fmla="*/ 1728192 w 1728192"/>
                    <a:gd name="connsiteY2" fmla="*/ 645459 h 1290917"/>
                    <a:gd name="connsiteX3" fmla="*/ 864096 w 1728192"/>
                    <a:gd name="connsiteY3" fmla="*/ 1290917 h 1290917"/>
                    <a:gd name="connsiteX4" fmla="*/ 0 w 1728192"/>
                    <a:gd name="connsiteY4" fmla="*/ 645459 h 1290917"/>
                    <a:gd name="connsiteX0" fmla="*/ 0 w 1728192"/>
                    <a:gd name="connsiteY0" fmla="*/ 645459 h 1290917"/>
                    <a:gd name="connsiteX1" fmla="*/ 864096 w 1728192"/>
                    <a:gd name="connsiteY1" fmla="*/ 0 h 1290917"/>
                    <a:gd name="connsiteX2" fmla="*/ 1728192 w 1728192"/>
                    <a:gd name="connsiteY2" fmla="*/ 645459 h 1290917"/>
                    <a:gd name="connsiteX3" fmla="*/ 864096 w 1728192"/>
                    <a:gd name="connsiteY3" fmla="*/ 1290917 h 1290917"/>
                    <a:gd name="connsiteX4" fmla="*/ 0 w 1728192"/>
                    <a:gd name="connsiteY4" fmla="*/ 645459 h 1290917"/>
                    <a:gd name="connsiteX0" fmla="*/ 0 w 1728192"/>
                    <a:gd name="connsiteY0" fmla="*/ 645459 h 1290917"/>
                    <a:gd name="connsiteX1" fmla="*/ 864096 w 1728192"/>
                    <a:gd name="connsiteY1" fmla="*/ 0 h 1290917"/>
                    <a:gd name="connsiteX2" fmla="*/ 1728192 w 1728192"/>
                    <a:gd name="connsiteY2" fmla="*/ 645459 h 1290917"/>
                    <a:gd name="connsiteX3" fmla="*/ 864096 w 1728192"/>
                    <a:gd name="connsiteY3" fmla="*/ 1290917 h 1290917"/>
                    <a:gd name="connsiteX4" fmla="*/ 0 w 1728192"/>
                    <a:gd name="connsiteY4" fmla="*/ 645459 h 1290917"/>
                    <a:gd name="connsiteX0" fmla="*/ 0 w 1728192"/>
                    <a:gd name="connsiteY0" fmla="*/ 645459 h 1290917"/>
                    <a:gd name="connsiteX1" fmla="*/ 864096 w 1728192"/>
                    <a:gd name="connsiteY1" fmla="*/ 0 h 1290917"/>
                    <a:gd name="connsiteX2" fmla="*/ 1728192 w 1728192"/>
                    <a:gd name="connsiteY2" fmla="*/ 645459 h 1290917"/>
                    <a:gd name="connsiteX3" fmla="*/ 864096 w 1728192"/>
                    <a:gd name="connsiteY3" fmla="*/ 1290917 h 1290917"/>
                    <a:gd name="connsiteX4" fmla="*/ 0 w 1728192"/>
                    <a:gd name="connsiteY4" fmla="*/ 645459 h 1290917"/>
                    <a:gd name="connsiteX0" fmla="*/ 0 w 1728192"/>
                    <a:gd name="connsiteY0" fmla="*/ 645459 h 1290917"/>
                    <a:gd name="connsiteX1" fmla="*/ 864096 w 1728192"/>
                    <a:gd name="connsiteY1" fmla="*/ 0 h 1290917"/>
                    <a:gd name="connsiteX2" fmla="*/ 1728192 w 1728192"/>
                    <a:gd name="connsiteY2" fmla="*/ 645459 h 1290917"/>
                    <a:gd name="connsiteX3" fmla="*/ 864096 w 1728192"/>
                    <a:gd name="connsiteY3" fmla="*/ 1290917 h 1290917"/>
                    <a:gd name="connsiteX4" fmla="*/ 0 w 1728192"/>
                    <a:gd name="connsiteY4" fmla="*/ 645459 h 1290917"/>
                    <a:gd name="connsiteX0" fmla="*/ 0 w 1728192"/>
                    <a:gd name="connsiteY0" fmla="*/ 645459 h 1290917"/>
                    <a:gd name="connsiteX1" fmla="*/ 864096 w 1728192"/>
                    <a:gd name="connsiteY1" fmla="*/ 0 h 1290917"/>
                    <a:gd name="connsiteX2" fmla="*/ 1728192 w 1728192"/>
                    <a:gd name="connsiteY2" fmla="*/ 645459 h 1290917"/>
                    <a:gd name="connsiteX3" fmla="*/ 864096 w 1728192"/>
                    <a:gd name="connsiteY3" fmla="*/ 1290917 h 1290917"/>
                    <a:gd name="connsiteX4" fmla="*/ 0 w 1728192"/>
                    <a:gd name="connsiteY4" fmla="*/ 645459 h 1290917"/>
                    <a:gd name="connsiteX0" fmla="*/ 0 w 1728192"/>
                    <a:gd name="connsiteY0" fmla="*/ 645459 h 1290917"/>
                    <a:gd name="connsiteX1" fmla="*/ 864096 w 1728192"/>
                    <a:gd name="connsiteY1" fmla="*/ 0 h 1290917"/>
                    <a:gd name="connsiteX2" fmla="*/ 1728192 w 1728192"/>
                    <a:gd name="connsiteY2" fmla="*/ 645459 h 1290917"/>
                    <a:gd name="connsiteX3" fmla="*/ 864096 w 1728192"/>
                    <a:gd name="connsiteY3" fmla="*/ 1290917 h 1290917"/>
                    <a:gd name="connsiteX4" fmla="*/ 0 w 1728192"/>
                    <a:gd name="connsiteY4" fmla="*/ 645459 h 1290917"/>
                    <a:gd name="connsiteX0" fmla="*/ 0 w 1728192"/>
                    <a:gd name="connsiteY0" fmla="*/ 645459 h 1290917"/>
                    <a:gd name="connsiteX1" fmla="*/ 864096 w 1728192"/>
                    <a:gd name="connsiteY1" fmla="*/ 0 h 1290917"/>
                    <a:gd name="connsiteX2" fmla="*/ 1728192 w 1728192"/>
                    <a:gd name="connsiteY2" fmla="*/ 645459 h 1290917"/>
                    <a:gd name="connsiteX3" fmla="*/ 864096 w 1728192"/>
                    <a:gd name="connsiteY3" fmla="*/ 1290917 h 1290917"/>
                    <a:gd name="connsiteX4" fmla="*/ 0 w 1728192"/>
                    <a:gd name="connsiteY4" fmla="*/ 645459 h 1290917"/>
                    <a:gd name="connsiteX0" fmla="*/ 0 w 1728192"/>
                    <a:gd name="connsiteY0" fmla="*/ 607359 h 1252817"/>
                    <a:gd name="connsiteX1" fmla="*/ 864096 w 1728192"/>
                    <a:gd name="connsiteY1" fmla="*/ 0 h 1252817"/>
                    <a:gd name="connsiteX2" fmla="*/ 1728192 w 1728192"/>
                    <a:gd name="connsiteY2" fmla="*/ 607359 h 1252817"/>
                    <a:gd name="connsiteX3" fmla="*/ 864096 w 1728192"/>
                    <a:gd name="connsiteY3" fmla="*/ 1252817 h 1252817"/>
                    <a:gd name="connsiteX4" fmla="*/ 0 w 1728192"/>
                    <a:gd name="connsiteY4" fmla="*/ 607359 h 1252817"/>
                    <a:gd name="connsiteX0" fmla="*/ 0 w 1728192"/>
                    <a:gd name="connsiteY0" fmla="*/ 607359 h 1186142"/>
                    <a:gd name="connsiteX1" fmla="*/ 864096 w 1728192"/>
                    <a:gd name="connsiteY1" fmla="*/ 0 h 1186142"/>
                    <a:gd name="connsiteX2" fmla="*/ 1728192 w 1728192"/>
                    <a:gd name="connsiteY2" fmla="*/ 607359 h 1186142"/>
                    <a:gd name="connsiteX3" fmla="*/ 873621 w 1728192"/>
                    <a:gd name="connsiteY3" fmla="*/ 1186142 h 1186142"/>
                    <a:gd name="connsiteX4" fmla="*/ 0 w 1728192"/>
                    <a:gd name="connsiteY4" fmla="*/ 607359 h 1186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28192" h="1186142">
                      <a:moveTo>
                        <a:pt x="0" y="607359"/>
                      </a:moveTo>
                      <a:cubicBezTo>
                        <a:pt x="202307" y="306481"/>
                        <a:pt x="499864" y="24653"/>
                        <a:pt x="864096" y="0"/>
                      </a:cubicBezTo>
                      <a:cubicBezTo>
                        <a:pt x="1266428" y="24653"/>
                        <a:pt x="1506835" y="344581"/>
                        <a:pt x="1728192" y="607359"/>
                      </a:cubicBezTo>
                      <a:cubicBezTo>
                        <a:pt x="1525885" y="927287"/>
                        <a:pt x="1199753" y="1171014"/>
                        <a:pt x="873621" y="1186142"/>
                      </a:cubicBezTo>
                      <a:cubicBezTo>
                        <a:pt x="585589" y="1180539"/>
                        <a:pt x="135632" y="908237"/>
                        <a:pt x="0" y="607359"/>
                      </a:cubicBezTo>
                      <a:close/>
                    </a:path>
                  </a:pathLst>
                </a:custGeom>
                <a:noFill/>
                <a:ln w="57150"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1073" name="Group 89">
                <a:extLst>
                  <a:ext uri="{FF2B5EF4-FFF2-40B4-BE49-F238E27FC236}">
                    <a16:creationId xmlns:a16="http://schemas.microsoft.com/office/drawing/2014/main" id="{02D05B64-D5CE-A627-F74E-0209A96B7A87}"/>
                  </a:ext>
                </a:extLst>
              </p:cNvPr>
              <p:cNvGrpSpPr/>
              <p:nvPr/>
            </p:nvGrpSpPr>
            <p:grpSpPr>
              <a:xfrm>
                <a:off x="5891216" y="1736078"/>
                <a:ext cx="2578796" cy="1176422"/>
                <a:chOff x="5891216" y="1736078"/>
                <a:chExt cx="2578796" cy="1176422"/>
              </a:xfrm>
            </p:grpSpPr>
            <p:sp>
              <p:nvSpPr>
                <p:cNvPr id="1074" name="Diamond 3">
                  <a:extLst>
                    <a:ext uri="{FF2B5EF4-FFF2-40B4-BE49-F238E27FC236}">
                      <a16:creationId xmlns:a16="http://schemas.microsoft.com/office/drawing/2014/main" id="{716A3B8D-76BE-004E-F4BF-373C78192356}"/>
                    </a:ext>
                  </a:extLst>
                </p:cNvPr>
                <p:cNvSpPr/>
                <p:nvPr/>
              </p:nvSpPr>
              <p:spPr>
                <a:xfrm>
                  <a:off x="5891216" y="1736078"/>
                  <a:ext cx="2578796" cy="1176422"/>
                </a:xfrm>
                <a:custGeom>
                  <a:avLst/>
                  <a:gdLst>
                    <a:gd name="connsiteX0" fmla="*/ 0 w 1728192"/>
                    <a:gd name="connsiteY0" fmla="*/ 645459 h 1290917"/>
                    <a:gd name="connsiteX1" fmla="*/ 864096 w 1728192"/>
                    <a:gd name="connsiteY1" fmla="*/ 0 h 1290917"/>
                    <a:gd name="connsiteX2" fmla="*/ 1728192 w 1728192"/>
                    <a:gd name="connsiteY2" fmla="*/ 645459 h 1290917"/>
                    <a:gd name="connsiteX3" fmla="*/ 864096 w 1728192"/>
                    <a:gd name="connsiteY3" fmla="*/ 1290917 h 1290917"/>
                    <a:gd name="connsiteX4" fmla="*/ 0 w 1728192"/>
                    <a:gd name="connsiteY4" fmla="*/ 645459 h 1290917"/>
                    <a:gd name="connsiteX0" fmla="*/ 0 w 1728192"/>
                    <a:gd name="connsiteY0" fmla="*/ 645459 h 1290917"/>
                    <a:gd name="connsiteX1" fmla="*/ 864096 w 1728192"/>
                    <a:gd name="connsiteY1" fmla="*/ 0 h 1290917"/>
                    <a:gd name="connsiteX2" fmla="*/ 1728192 w 1728192"/>
                    <a:gd name="connsiteY2" fmla="*/ 645459 h 1290917"/>
                    <a:gd name="connsiteX3" fmla="*/ 864096 w 1728192"/>
                    <a:gd name="connsiteY3" fmla="*/ 1290917 h 1290917"/>
                    <a:gd name="connsiteX4" fmla="*/ 0 w 1728192"/>
                    <a:gd name="connsiteY4" fmla="*/ 645459 h 1290917"/>
                    <a:gd name="connsiteX0" fmla="*/ 0 w 1728192"/>
                    <a:gd name="connsiteY0" fmla="*/ 645459 h 1290917"/>
                    <a:gd name="connsiteX1" fmla="*/ 864096 w 1728192"/>
                    <a:gd name="connsiteY1" fmla="*/ 0 h 1290917"/>
                    <a:gd name="connsiteX2" fmla="*/ 1728192 w 1728192"/>
                    <a:gd name="connsiteY2" fmla="*/ 645459 h 1290917"/>
                    <a:gd name="connsiteX3" fmla="*/ 864096 w 1728192"/>
                    <a:gd name="connsiteY3" fmla="*/ 1290917 h 1290917"/>
                    <a:gd name="connsiteX4" fmla="*/ 0 w 1728192"/>
                    <a:gd name="connsiteY4" fmla="*/ 645459 h 1290917"/>
                    <a:gd name="connsiteX0" fmla="*/ 0 w 1728192"/>
                    <a:gd name="connsiteY0" fmla="*/ 645459 h 1290917"/>
                    <a:gd name="connsiteX1" fmla="*/ 864096 w 1728192"/>
                    <a:gd name="connsiteY1" fmla="*/ 0 h 1290917"/>
                    <a:gd name="connsiteX2" fmla="*/ 1728192 w 1728192"/>
                    <a:gd name="connsiteY2" fmla="*/ 645459 h 1290917"/>
                    <a:gd name="connsiteX3" fmla="*/ 864096 w 1728192"/>
                    <a:gd name="connsiteY3" fmla="*/ 1290917 h 1290917"/>
                    <a:gd name="connsiteX4" fmla="*/ 0 w 1728192"/>
                    <a:gd name="connsiteY4" fmla="*/ 645459 h 1290917"/>
                    <a:gd name="connsiteX0" fmla="*/ 0 w 1728192"/>
                    <a:gd name="connsiteY0" fmla="*/ 645459 h 1290917"/>
                    <a:gd name="connsiteX1" fmla="*/ 864096 w 1728192"/>
                    <a:gd name="connsiteY1" fmla="*/ 0 h 1290917"/>
                    <a:gd name="connsiteX2" fmla="*/ 1728192 w 1728192"/>
                    <a:gd name="connsiteY2" fmla="*/ 645459 h 1290917"/>
                    <a:gd name="connsiteX3" fmla="*/ 864096 w 1728192"/>
                    <a:gd name="connsiteY3" fmla="*/ 1290917 h 1290917"/>
                    <a:gd name="connsiteX4" fmla="*/ 0 w 1728192"/>
                    <a:gd name="connsiteY4" fmla="*/ 645459 h 1290917"/>
                    <a:gd name="connsiteX0" fmla="*/ 0 w 1728192"/>
                    <a:gd name="connsiteY0" fmla="*/ 645459 h 1290917"/>
                    <a:gd name="connsiteX1" fmla="*/ 864096 w 1728192"/>
                    <a:gd name="connsiteY1" fmla="*/ 0 h 1290917"/>
                    <a:gd name="connsiteX2" fmla="*/ 1728192 w 1728192"/>
                    <a:gd name="connsiteY2" fmla="*/ 645459 h 1290917"/>
                    <a:gd name="connsiteX3" fmla="*/ 864096 w 1728192"/>
                    <a:gd name="connsiteY3" fmla="*/ 1290917 h 1290917"/>
                    <a:gd name="connsiteX4" fmla="*/ 0 w 1728192"/>
                    <a:gd name="connsiteY4" fmla="*/ 645459 h 1290917"/>
                    <a:gd name="connsiteX0" fmla="*/ 0 w 1728192"/>
                    <a:gd name="connsiteY0" fmla="*/ 645459 h 1290917"/>
                    <a:gd name="connsiteX1" fmla="*/ 864096 w 1728192"/>
                    <a:gd name="connsiteY1" fmla="*/ 0 h 1290917"/>
                    <a:gd name="connsiteX2" fmla="*/ 1728192 w 1728192"/>
                    <a:gd name="connsiteY2" fmla="*/ 645459 h 1290917"/>
                    <a:gd name="connsiteX3" fmla="*/ 864096 w 1728192"/>
                    <a:gd name="connsiteY3" fmla="*/ 1290917 h 1290917"/>
                    <a:gd name="connsiteX4" fmla="*/ 0 w 1728192"/>
                    <a:gd name="connsiteY4" fmla="*/ 645459 h 1290917"/>
                    <a:gd name="connsiteX0" fmla="*/ 0 w 1728192"/>
                    <a:gd name="connsiteY0" fmla="*/ 645459 h 1290917"/>
                    <a:gd name="connsiteX1" fmla="*/ 864096 w 1728192"/>
                    <a:gd name="connsiteY1" fmla="*/ 0 h 1290917"/>
                    <a:gd name="connsiteX2" fmla="*/ 1728192 w 1728192"/>
                    <a:gd name="connsiteY2" fmla="*/ 645459 h 1290917"/>
                    <a:gd name="connsiteX3" fmla="*/ 864096 w 1728192"/>
                    <a:gd name="connsiteY3" fmla="*/ 1290917 h 1290917"/>
                    <a:gd name="connsiteX4" fmla="*/ 0 w 1728192"/>
                    <a:gd name="connsiteY4" fmla="*/ 645459 h 1290917"/>
                    <a:gd name="connsiteX0" fmla="*/ 0 w 1728192"/>
                    <a:gd name="connsiteY0" fmla="*/ 645459 h 1290917"/>
                    <a:gd name="connsiteX1" fmla="*/ 864096 w 1728192"/>
                    <a:gd name="connsiteY1" fmla="*/ 0 h 1290917"/>
                    <a:gd name="connsiteX2" fmla="*/ 1728192 w 1728192"/>
                    <a:gd name="connsiteY2" fmla="*/ 645459 h 1290917"/>
                    <a:gd name="connsiteX3" fmla="*/ 864096 w 1728192"/>
                    <a:gd name="connsiteY3" fmla="*/ 1290917 h 1290917"/>
                    <a:gd name="connsiteX4" fmla="*/ 0 w 1728192"/>
                    <a:gd name="connsiteY4" fmla="*/ 645459 h 1290917"/>
                    <a:gd name="connsiteX0" fmla="*/ 0 w 1728192"/>
                    <a:gd name="connsiteY0" fmla="*/ 645459 h 1290917"/>
                    <a:gd name="connsiteX1" fmla="*/ 864096 w 1728192"/>
                    <a:gd name="connsiteY1" fmla="*/ 0 h 1290917"/>
                    <a:gd name="connsiteX2" fmla="*/ 1728192 w 1728192"/>
                    <a:gd name="connsiteY2" fmla="*/ 645459 h 1290917"/>
                    <a:gd name="connsiteX3" fmla="*/ 864096 w 1728192"/>
                    <a:gd name="connsiteY3" fmla="*/ 1290917 h 1290917"/>
                    <a:gd name="connsiteX4" fmla="*/ 0 w 1728192"/>
                    <a:gd name="connsiteY4" fmla="*/ 645459 h 1290917"/>
                    <a:gd name="connsiteX0" fmla="*/ 0 w 1728192"/>
                    <a:gd name="connsiteY0" fmla="*/ 645459 h 1290917"/>
                    <a:gd name="connsiteX1" fmla="*/ 864096 w 1728192"/>
                    <a:gd name="connsiteY1" fmla="*/ 0 h 1290917"/>
                    <a:gd name="connsiteX2" fmla="*/ 1728192 w 1728192"/>
                    <a:gd name="connsiteY2" fmla="*/ 645459 h 1290917"/>
                    <a:gd name="connsiteX3" fmla="*/ 864096 w 1728192"/>
                    <a:gd name="connsiteY3" fmla="*/ 1290917 h 1290917"/>
                    <a:gd name="connsiteX4" fmla="*/ 0 w 1728192"/>
                    <a:gd name="connsiteY4" fmla="*/ 645459 h 1290917"/>
                    <a:gd name="connsiteX0" fmla="*/ 0 w 1728192"/>
                    <a:gd name="connsiteY0" fmla="*/ 645459 h 1290917"/>
                    <a:gd name="connsiteX1" fmla="*/ 864096 w 1728192"/>
                    <a:gd name="connsiteY1" fmla="*/ 0 h 1290917"/>
                    <a:gd name="connsiteX2" fmla="*/ 1728192 w 1728192"/>
                    <a:gd name="connsiteY2" fmla="*/ 645459 h 1290917"/>
                    <a:gd name="connsiteX3" fmla="*/ 864096 w 1728192"/>
                    <a:gd name="connsiteY3" fmla="*/ 1290917 h 1290917"/>
                    <a:gd name="connsiteX4" fmla="*/ 0 w 1728192"/>
                    <a:gd name="connsiteY4" fmla="*/ 645459 h 1290917"/>
                    <a:gd name="connsiteX0" fmla="*/ 0 w 1728192"/>
                    <a:gd name="connsiteY0" fmla="*/ 645459 h 1290917"/>
                    <a:gd name="connsiteX1" fmla="*/ 864096 w 1728192"/>
                    <a:gd name="connsiteY1" fmla="*/ 0 h 1290917"/>
                    <a:gd name="connsiteX2" fmla="*/ 1728192 w 1728192"/>
                    <a:gd name="connsiteY2" fmla="*/ 645459 h 1290917"/>
                    <a:gd name="connsiteX3" fmla="*/ 864096 w 1728192"/>
                    <a:gd name="connsiteY3" fmla="*/ 1290917 h 1290917"/>
                    <a:gd name="connsiteX4" fmla="*/ 0 w 1728192"/>
                    <a:gd name="connsiteY4" fmla="*/ 645459 h 1290917"/>
                    <a:gd name="connsiteX0" fmla="*/ 0 w 1728192"/>
                    <a:gd name="connsiteY0" fmla="*/ 645459 h 1290917"/>
                    <a:gd name="connsiteX1" fmla="*/ 864096 w 1728192"/>
                    <a:gd name="connsiteY1" fmla="*/ 0 h 1290917"/>
                    <a:gd name="connsiteX2" fmla="*/ 1728192 w 1728192"/>
                    <a:gd name="connsiteY2" fmla="*/ 645459 h 1290917"/>
                    <a:gd name="connsiteX3" fmla="*/ 864096 w 1728192"/>
                    <a:gd name="connsiteY3" fmla="*/ 1290917 h 1290917"/>
                    <a:gd name="connsiteX4" fmla="*/ 0 w 1728192"/>
                    <a:gd name="connsiteY4" fmla="*/ 645459 h 1290917"/>
                    <a:gd name="connsiteX0" fmla="*/ 0 w 1728192"/>
                    <a:gd name="connsiteY0" fmla="*/ 645459 h 1290917"/>
                    <a:gd name="connsiteX1" fmla="*/ 864096 w 1728192"/>
                    <a:gd name="connsiteY1" fmla="*/ 0 h 1290917"/>
                    <a:gd name="connsiteX2" fmla="*/ 1728192 w 1728192"/>
                    <a:gd name="connsiteY2" fmla="*/ 645459 h 1290917"/>
                    <a:gd name="connsiteX3" fmla="*/ 864096 w 1728192"/>
                    <a:gd name="connsiteY3" fmla="*/ 1290917 h 1290917"/>
                    <a:gd name="connsiteX4" fmla="*/ 0 w 1728192"/>
                    <a:gd name="connsiteY4" fmla="*/ 645459 h 1290917"/>
                    <a:gd name="connsiteX0" fmla="*/ 0 w 1728192"/>
                    <a:gd name="connsiteY0" fmla="*/ 645459 h 1290917"/>
                    <a:gd name="connsiteX1" fmla="*/ 864096 w 1728192"/>
                    <a:gd name="connsiteY1" fmla="*/ 0 h 1290917"/>
                    <a:gd name="connsiteX2" fmla="*/ 1728192 w 1728192"/>
                    <a:gd name="connsiteY2" fmla="*/ 645459 h 1290917"/>
                    <a:gd name="connsiteX3" fmla="*/ 864096 w 1728192"/>
                    <a:gd name="connsiteY3" fmla="*/ 1290917 h 1290917"/>
                    <a:gd name="connsiteX4" fmla="*/ 0 w 1728192"/>
                    <a:gd name="connsiteY4" fmla="*/ 645459 h 1290917"/>
                    <a:gd name="connsiteX0" fmla="*/ 0 w 1728192"/>
                    <a:gd name="connsiteY0" fmla="*/ 607359 h 1252817"/>
                    <a:gd name="connsiteX1" fmla="*/ 864096 w 1728192"/>
                    <a:gd name="connsiteY1" fmla="*/ 0 h 1252817"/>
                    <a:gd name="connsiteX2" fmla="*/ 1728192 w 1728192"/>
                    <a:gd name="connsiteY2" fmla="*/ 607359 h 1252817"/>
                    <a:gd name="connsiteX3" fmla="*/ 864096 w 1728192"/>
                    <a:gd name="connsiteY3" fmla="*/ 1252817 h 1252817"/>
                    <a:gd name="connsiteX4" fmla="*/ 0 w 1728192"/>
                    <a:gd name="connsiteY4" fmla="*/ 607359 h 1252817"/>
                    <a:gd name="connsiteX0" fmla="*/ 0 w 1728192"/>
                    <a:gd name="connsiteY0" fmla="*/ 607359 h 1186142"/>
                    <a:gd name="connsiteX1" fmla="*/ 864096 w 1728192"/>
                    <a:gd name="connsiteY1" fmla="*/ 0 h 1186142"/>
                    <a:gd name="connsiteX2" fmla="*/ 1728192 w 1728192"/>
                    <a:gd name="connsiteY2" fmla="*/ 607359 h 1186142"/>
                    <a:gd name="connsiteX3" fmla="*/ 873621 w 1728192"/>
                    <a:gd name="connsiteY3" fmla="*/ 1186142 h 1186142"/>
                    <a:gd name="connsiteX4" fmla="*/ 0 w 1728192"/>
                    <a:gd name="connsiteY4" fmla="*/ 607359 h 1186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28192" h="1186142">
                      <a:moveTo>
                        <a:pt x="0" y="607359"/>
                      </a:moveTo>
                      <a:cubicBezTo>
                        <a:pt x="202307" y="306481"/>
                        <a:pt x="499864" y="24653"/>
                        <a:pt x="864096" y="0"/>
                      </a:cubicBezTo>
                      <a:cubicBezTo>
                        <a:pt x="1266428" y="24653"/>
                        <a:pt x="1506835" y="344581"/>
                        <a:pt x="1728192" y="607359"/>
                      </a:cubicBezTo>
                      <a:cubicBezTo>
                        <a:pt x="1525885" y="927287"/>
                        <a:pt x="1199753" y="1171014"/>
                        <a:pt x="873621" y="1186142"/>
                      </a:cubicBezTo>
                      <a:cubicBezTo>
                        <a:pt x="585589" y="1180539"/>
                        <a:pt x="135632" y="908237"/>
                        <a:pt x="0" y="607359"/>
                      </a:cubicBezTo>
                      <a:close/>
                    </a:path>
                  </a:pathLst>
                </a:custGeom>
                <a:noFill/>
                <a:ln w="57150"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grpSp>
              <p:nvGrpSpPr>
                <p:cNvPr id="1075" name="Group 82">
                  <a:extLst>
                    <a:ext uri="{FF2B5EF4-FFF2-40B4-BE49-F238E27FC236}">
                      <a16:creationId xmlns:a16="http://schemas.microsoft.com/office/drawing/2014/main" id="{6DCFD274-6D53-5F91-C836-720A0A45B4F3}"/>
                    </a:ext>
                  </a:extLst>
                </p:cNvPr>
                <p:cNvGrpSpPr/>
                <p:nvPr/>
              </p:nvGrpSpPr>
              <p:grpSpPr>
                <a:xfrm>
                  <a:off x="6203955" y="1857649"/>
                  <a:ext cx="1953318" cy="933281"/>
                  <a:chOff x="1039057" y="1888246"/>
                  <a:chExt cx="1953318" cy="933281"/>
                </a:xfrm>
                <a:solidFill>
                  <a:srgbClr val="027696"/>
                </a:solidFill>
              </p:grpSpPr>
              <p:sp>
                <p:nvSpPr>
                  <p:cNvPr id="1076" name="Rounded Rectangle 83">
                    <a:extLst>
                      <a:ext uri="{FF2B5EF4-FFF2-40B4-BE49-F238E27FC236}">
                        <a16:creationId xmlns:a16="http://schemas.microsoft.com/office/drawing/2014/main" id="{EC69258F-FB62-DD3A-1728-F97A3A6A1ED9}"/>
                      </a:ext>
                    </a:extLst>
                  </p:cNvPr>
                  <p:cNvSpPr/>
                  <p:nvPr/>
                </p:nvSpPr>
                <p:spPr>
                  <a:xfrm>
                    <a:off x="1464022" y="1966019"/>
                    <a:ext cx="148567" cy="777734"/>
                  </a:xfrm>
                  <a:prstGeom prst="roundRect">
                    <a:avLst>
                      <a:gd name="adj" fmla="val 44877"/>
                    </a:avLst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077" name="Rounded Rectangle 84">
                    <a:extLst>
                      <a:ext uri="{FF2B5EF4-FFF2-40B4-BE49-F238E27FC236}">
                        <a16:creationId xmlns:a16="http://schemas.microsoft.com/office/drawing/2014/main" id="{F6E3E1C1-9D58-24B8-5F46-8647F13F2FD2}"/>
                      </a:ext>
                    </a:extLst>
                  </p:cNvPr>
                  <p:cNvSpPr/>
                  <p:nvPr/>
                </p:nvSpPr>
                <p:spPr>
                  <a:xfrm>
                    <a:off x="1942517" y="1888246"/>
                    <a:ext cx="148567" cy="933281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078" name="Rounded Rectangle 85">
                    <a:extLst>
                      <a:ext uri="{FF2B5EF4-FFF2-40B4-BE49-F238E27FC236}">
                        <a16:creationId xmlns:a16="http://schemas.microsoft.com/office/drawing/2014/main" id="{7A48E910-15D8-1AA2-FBAA-1B65701F9BC9}"/>
                      </a:ext>
                    </a:extLst>
                  </p:cNvPr>
                  <p:cNvSpPr/>
                  <p:nvPr/>
                </p:nvSpPr>
                <p:spPr>
                  <a:xfrm>
                    <a:off x="2421011" y="1966019"/>
                    <a:ext cx="148567" cy="77773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079" name="Rounded Rectangle 86">
                    <a:extLst>
                      <a:ext uri="{FF2B5EF4-FFF2-40B4-BE49-F238E27FC236}">
                        <a16:creationId xmlns:a16="http://schemas.microsoft.com/office/drawing/2014/main" id="{C14C3E48-679F-A3C7-38CA-447310C19AF4}"/>
                      </a:ext>
                    </a:extLst>
                  </p:cNvPr>
                  <p:cNvSpPr/>
                  <p:nvPr/>
                </p:nvSpPr>
                <p:spPr>
                  <a:xfrm>
                    <a:off x="2843808" y="2185242"/>
                    <a:ext cx="148567" cy="33928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080" name="Rounded Rectangle 87">
                    <a:extLst>
                      <a:ext uri="{FF2B5EF4-FFF2-40B4-BE49-F238E27FC236}">
                        <a16:creationId xmlns:a16="http://schemas.microsoft.com/office/drawing/2014/main" id="{EB48921D-D8A0-4E1D-2F9C-2FA216E1008D}"/>
                      </a:ext>
                    </a:extLst>
                  </p:cNvPr>
                  <p:cNvSpPr/>
                  <p:nvPr/>
                </p:nvSpPr>
                <p:spPr>
                  <a:xfrm>
                    <a:off x="1039057" y="2153805"/>
                    <a:ext cx="148567" cy="402163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</p:grpSp>
          </p:grpSp>
        </p:grp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AAB25F2C-AFF5-4496-BE8B-97AB036DF0C2}"/>
              </a:ext>
            </a:extLst>
          </p:cNvPr>
          <p:cNvGrpSpPr/>
          <p:nvPr/>
        </p:nvGrpSpPr>
        <p:grpSpPr>
          <a:xfrm>
            <a:off x="2543852" y="4935151"/>
            <a:ext cx="7128853" cy="1604325"/>
            <a:chOff x="3232291" y="5400920"/>
            <a:chExt cx="4626380" cy="898893"/>
          </a:xfrm>
        </p:grpSpPr>
        <p:pic>
          <p:nvPicPr>
            <p:cNvPr id="103" name="Picture 102">
              <a:extLst>
                <a:ext uri="{FF2B5EF4-FFF2-40B4-BE49-F238E27FC236}">
                  <a16:creationId xmlns:a16="http://schemas.microsoft.com/office/drawing/2014/main" id="{45D396E7-6047-460A-9EB3-97E3EF7CFC1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232291" y="5400920"/>
              <a:ext cx="4626380" cy="898893"/>
            </a:xfrm>
            <a:prstGeom prst="rect">
              <a:avLst/>
            </a:prstGeom>
          </p:spPr>
        </p:pic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7D78EB7D-B3F3-44E3-BD92-484A334A81C1}"/>
                </a:ext>
              </a:extLst>
            </p:cNvPr>
            <p:cNvSpPr txBox="1"/>
            <p:nvPr/>
          </p:nvSpPr>
          <p:spPr>
            <a:xfrm>
              <a:off x="4270177" y="5474336"/>
              <a:ext cx="570290" cy="20693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SG" b="1" dirty="0">
                  <a:solidFill>
                    <a:srgbClr val="FF0000"/>
                  </a:solidFill>
                </a:rPr>
                <a:t>MASLD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3BA8E415-C609-A593-43D4-98CAF0091695}"/>
              </a:ext>
            </a:extLst>
          </p:cNvPr>
          <p:cNvSpPr txBox="1"/>
          <p:nvPr/>
        </p:nvSpPr>
        <p:spPr>
          <a:xfrm>
            <a:off x="5523953" y="5066182"/>
            <a:ext cx="78098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SG" b="1" dirty="0">
                <a:solidFill>
                  <a:srgbClr val="FF0000"/>
                </a:solidFill>
              </a:rPr>
              <a:t>MASH</a:t>
            </a:r>
          </a:p>
        </p:txBody>
      </p:sp>
    </p:spTree>
    <p:extLst>
      <p:ext uri="{BB962C8B-B14F-4D97-AF65-F5344CB8AC3E}">
        <p14:creationId xmlns:p14="http://schemas.microsoft.com/office/powerpoint/2010/main" val="2804299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890398-8FD6-66BC-ACA0-5E77315DF1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on-alcoholic Fatty Liver Disease | Oxford Gut and Liver">
            <a:extLst>
              <a:ext uri="{FF2B5EF4-FFF2-40B4-BE49-F238E27FC236}">
                <a16:creationId xmlns:a16="http://schemas.microsoft.com/office/drawing/2014/main" id="{F1272EFA-5342-B552-A973-49A6155F9E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22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89" y="0"/>
            <a:ext cx="12195316" cy="6857999"/>
          </a:xfrm>
          <a:prstGeom prst="rect">
            <a:avLst/>
          </a:prstGeom>
          <a:blipFill dpi="0" rotWithShape="1">
            <a:blip r:embed="rId5">
              <a:alphaModFix amt="22000"/>
            </a:blip>
            <a:srcRect/>
            <a:tile tx="0" ty="0" sx="100000" sy="100000" flip="none" algn="tl"/>
          </a:blipFill>
          <a:effectLst>
            <a:glow rad="127000">
              <a:schemeClr val="accent1"/>
            </a:glow>
            <a:outerShdw blurRad="50800" dist="50800" dir="5400000" algn="ctr" rotWithShape="0">
              <a:srgbClr val="000000"/>
            </a:outerShdw>
            <a:reflection stA="0" endPos="65000" dist="50800" dir="5400000" sy="-100000" algn="bl" rotWithShape="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D7045BF-0E94-866D-1A0D-730CF66D62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355" y="524256"/>
            <a:ext cx="11049000" cy="62721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C000"/>
                </a:solidFill>
              </a:rPr>
              <a:t>Metabolic-associated steatotic liver disease (MASLD)  - a multiorgan disease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B09CDBE-7BA3-4951-0F76-BBCC3DF1BEC0}"/>
              </a:ext>
            </a:extLst>
          </p:cNvPr>
          <p:cNvGrpSpPr/>
          <p:nvPr/>
        </p:nvGrpSpPr>
        <p:grpSpPr>
          <a:xfrm>
            <a:off x="2582621" y="1466294"/>
            <a:ext cx="6659509" cy="1908278"/>
            <a:chOff x="2738213" y="1471968"/>
            <a:chExt cx="6715573" cy="3229433"/>
          </a:xfrm>
        </p:grpSpPr>
        <p:sp>
          <p:nvSpPr>
            <p:cNvPr id="104" name="Rectangle: Rounded Corners 103">
              <a:extLst>
                <a:ext uri="{FF2B5EF4-FFF2-40B4-BE49-F238E27FC236}">
                  <a16:creationId xmlns:a16="http://schemas.microsoft.com/office/drawing/2014/main" id="{8AF0D5E9-643A-BDF5-ED80-A0B8D599B71F}"/>
                </a:ext>
              </a:extLst>
            </p:cNvPr>
            <p:cNvSpPr/>
            <p:nvPr/>
          </p:nvSpPr>
          <p:spPr>
            <a:xfrm>
              <a:off x="2738213" y="1471968"/>
              <a:ext cx="6715573" cy="3229433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200"/>
            </a:p>
          </p:txBody>
        </p:sp>
        <p:pic>
          <p:nvPicPr>
            <p:cNvPr id="1057" name="Picture 1056">
              <a:extLst>
                <a:ext uri="{FF2B5EF4-FFF2-40B4-BE49-F238E27FC236}">
                  <a16:creationId xmlns:a16="http://schemas.microsoft.com/office/drawing/2014/main" id="{14E1BD79-FF38-5775-2FF3-B1485B6256B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632904" y="1794192"/>
              <a:ext cx="2843071" cy="2900085"/>
            </a:xfrm>
            <a:prstGeom prst="rect">
              <a:avLst/>
            </a:prstGeom>
          </p:spPr>
        </p:pic>
        <p:grpSp>
          <p:nvGrpSpPr>
            <p:cNvPr id="1095" name="Group 1094">
              <a:extLst>
                <a:ext uri="{FF2B5EF4-FFF2-40B4-BE49-F238E27FC236}">
                  <a16:creationId xmlns:a16="http://schemas.microsoft.com/office/drawing/2014/main" id="{6CA93930-4420-2CBD-4FCA-33FB44BCB180}"/>
                </a:ext>
              </a:extLst>
            </p:cNvPr>
            <p:cNvGrpSpPr/>
            <p:nvPr/>
          </p:nvGrpSpPr>
          <p:grpSpPr>
            <a:xfrm>
              <a:off x="2890987" y="1887236"/>
              <a:ext cx="6177876" cy="2547927"/>
              <a:chOff x="5386147" y="1512120"/>
              <a:chExt cx="6177876" cy="2547927"/>
            </a:xfrm>
          </p:grpSpPr>
          <p:grpSp>
            <p:nvGrpSpPr>
              <p:cNvPr id="1068" name="Group 1067">
                <a:extLst>
                  <a:ext uri="{FF2B5EF4-FFF2-40B4-BE49-F238E27FC236}">
                    <a16:creationId xmlns:a16="http://schemas.microsoft.com/office/drawing/2014/main" id="{E06866C6-0032-B3B5-ACBD-6B3CAC817685}"/>
                  </a:ext>
                </a:extLst>
              </p:cNvPr>
              <p:cNvGrpSpPr/>
              <p:nvPr/>
            </p:nvGrpSpPr>
            <p:grpSpPr>
              <a:xfrm>
                <a:off x="5386147" y="1512120"/>
                <a:ext cx="6177876" cy="2547927"/>
                <a:chOff x="5386147" y="1512120"/>
                <a:chExt cx="6177876" cy="2547927"/>
              </a:xfrm>
            </p:grpSpPr>
            <p:sp>
              <p:nvSpPr>
                <p:cNvPr id="23" name="Rectangle: Rounded Corners 22">
                  <a:extLst>
                    <a:ext uri="{FF2B5EF4-FFF2-40B4-BE49-F238E27FC236}">
                      <a16:creationId xmlns:a16="http://schemas.microsoft.com/office/drawing/2014/main" id="{7364A5A1-CD4F-D5AE-81F0-6DC499B1591B}"/>
                    </a:ext>
                  </a:extLst>
                </p:cNvPr>
                <p:cNvSpPr/>
                <p:nvPr/>
              </p:nvSpPr>
              <p:spPr>
                <a:xfrm>
                  <a:off x="9809385" y="3564768"/>
                  <a:ext cx="1754638" cy="495279"/>
                </a:xfrm>
                <a:prstGeom prst="roundRect">
                  <a:avLst/>
                </a:prstGeom>
                <a:solidFill>
                  <a:srgbClr val="92D05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SG" sz="1200" dirty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Metabolic Flexibility</a:t>
                  </a:r>
                </a:p>
              </p:txBody>
            </p:sp>
            <p:sp>
              <p:nvSpPr>
                <p:cNvPr id="1064" name="Rectangle: Rounded Corners 1063">
                  <a:extLst>
                    <a:ext uri="{FF2B5EF4-FFF2-40B4-BE49-F238E27FC236}">
                      <a16:creationId xmlns:a16="http://schemas.microsoft.com/office/drawing/2014/main" id="{F7227A88-C974-7678-1420-931922E82C51}"/>
                    </a:ext>
                  </a:extLst>
                </p:cNvPr>
                <p:cNvSpPr/>
                <p:nvPr/>
              </p:nvSpPr>
              <p:spPr>
                <a:xfrm>
                  <a:off x="5438201" y="1564843"/>
                  <a:ext cx="1754638" cy="495279"/>
                </a:xfrm>
                <a:prstGeom prst="roundRect">
                  <a:avLst/>
                </a:prstGeom>
                <a:solidFill>
                  <a:srgbClr val="92D05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SG" sz="1200" dirty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Visceral </a:t>
                  </a:r>
                  <a:r>
                    <a:rPr lang="en-SG" sz="1200" dirty="0" err="1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Lipotoxicity</a:t>
                  </a:r>
                  <a:endParaRPr lang="en-SG" sz="1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1065" name="Rectangle: Rounded Corners 1064">
                  <a:extLst>
                    <a:ext uri="{FF2B5EF4-FFF2-40B4-BE49-F238E27FC236}">
                      <a16:creationId xmlns:a16="http://schemas.microsoft.com/office/drawing/2014/main" id="{00AB5943-367D-A56A-7C47-23EA2E94E7E7}"/>
                    </a:ext>
                  </a:extLst>
                </p:cNvPr>
                <p:cNvSpPr/>
                <p:nvPr/>
              </p:nvSpPr>
              <p:spPr>
                <a:xfrm>
                  <a:off x="9789182" y="1512120"/>
                  <a:ext cx="1754638" cy="495279"/>
                </a:xfrm>
                <a:prstGeom prst="roundRect">
                  <a:avLst/>
                </a:prstGeom>
                <a:solidFill>
                  <a:srgbClr val="92D05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SG" sz="1200" dirty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Gut Dysbiosis</a:t>
                  </a:r>
                </a:p>
              </p:txBody>
            </p:sp>
            <p:sp>
              <p:nvSpPr>
                <p:cNvPr id="1066" name="Rectangle: Rounded Corners 1065">
                  <a:extLst>
                    <a:ext uri="{FF2B5EF4-FFF2-40B4-BE49-F238E27FC236}">
                      <a16:creationId xmlns:a16="http://schemas.microsoft.com/office/drawing/2014/main" id="{689C894C-046F-96C2-1481-BA511D769F26}"/>
                    </a:ext>
                  </a:extLst>
                </p:cNvPr>
                <p:cNvSpPr/>
                <p:nvPr/>
              </p:nvSpPr>
              <p:spPr>
                <a:xfrm>
                  <a:off x="7513895" y="2412119"/>
                  <a:ext cx="2158056" cy="821404"/>
                </a:xfrm>
                <a:prstGeom prst="roundRect">
                  <a:avLst/>
                </a:prstGeom>
                <a:solidFill>
                  <a:srgbClr val="92D05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SG" sz="1200" dirty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Metaboinflammation</a:t>
                  </a:r>
                </a:p>
                <a:p>
                  <a:pPr algn="ctr"/>
                  <a:endParaRPr lang="en-SG" sz="1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  <a:p>
                  <a:pPr algn="ctr"/>
                  <a:endParaRPr lang="en-SG" sz="1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18" name="Rectangle: Rounded Corners 17">
                  <a:extLst>
                    <a:ext uri="{FF2B5EF4-FFF2-40B4-BE49-F238E27FC236}">
                      <a16:creationId xmlns:a16="http://schemas.microsoft.com/office/drawing/2014/main" id="{7F8AED70-4B89-AD16-7C87-AAFA1E369D3C}"/>
                    </a:ext>
                  </a:extLst>
                </p:cNvPr>
                <p:cNvSpPr/>
                <p:nvPr/>
              </p:nvSpPr>
              <p:spPr>
                <a:xfrm>
                  <a:off x="5386147" y="3542595"/>
                  <a:ext cx="1754638" cy="495279"/>
                </a:xfrm>
                <a:prstGeom prst="roundRect">
                  <a:avLst/>
                </a:prstGeom>
                <a:solidFill>
                  <a:srgbClr val="92D05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SG" sz="1200" dirty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Insulin Resistance</a:t>
                  </a:r>
                </a:p>
              </p:txBody>
            </p:sp>
          </p:grpSp>
          <p:grpSp>
            <p:nvGrpSpPr>
              <p:cNvPr id="1070" name="Group 90">
                <a:extLst>
                  <a:ext uri="{FF2B5EF4-FFF2-40B4-BE49-F238E27FC236}">
                    <a16:creationId xmlns:a16="http://schemas.microsoft.com/office/drawing/2014/main" id="{CF9E1C9E-3FC0-FB09-6781-81940CE37D21}"/>
                  </a:ext>
                </a:extLst>
              </p:cNvPr>
              <p:cNvGrpSpPr/>
              <p:nvPr/>
            </p:nvGrpSpPr>
            <p:grpSpPr>
              <a:xfrm>
                <a:off x="7661689" y="2792688"/>
                <a:ext cx="2094382" cy="352310"/>
                <a:chOff x="683515" y="1568205"/>
                <a:chExt cx="7786497" cy="1512168"/>
              </a:xfrm>
            </p:grpSpPr>
            <p:grpSp>
              <p:nvGrpSpPr>
                <p:cNvPr id="1071" name="Group 81">
                  <a:extLst>
                    <a:ext uri="{FF2B5EF4-FFF2-40B4-BE49-F238E27FC236}">
                      <a16:creationId xmlns:a16="http://schemas.microsoft.com/office/drawing/2014/main" id="{4CD56263-FA00-6652-5FF6-634A24DF345B}"/>
                    </a:ext>
                  </a:extLst>
                </p:cNvPr>
                <p:cNvGrpSpPr/>
                <p:nvPr/>
              </p:nvGrpSpPr>
              <p:grpSpPr>
                <a:xfrm>
                  <a:off x="683515" y="1736078"/>
                  <a:ext cx="2578796" cy="1176422"/>
                  <a:chOff x="683515" y="1736078"/>
                  <a:chExt cx="2578796" cy="1176422"/>
                </a:xfrm>
              </p:grpSpPr>
              <p:grpSp>
                <p:nvGrpSpPr>
                  <p:cNvPr id="1088" name="Group 79">
                    <a:extLst>
                      <a:ext uri="{FF2B5EF4-FFF2-40B4-BE49-F238E27FC236}">
                        <a16:creationId xmlns:a16="http://schemas.microsoft.com/office/drawing/2014/main" id="{2587B1AC-F939-EA7A-FC27-282B1A35448A}"/>
                      </a:ext>
                    </a:extLst>
                  </p:cNvPr>
                  <p:cNvGrpSpPr/>
                  <p:nvPr/>
                </p:nvGrpSpPr>
                <p:grpSpPr>
                  <a:xfrm>
                    <a:off x="996254" y="1857649"/>
                    <a:ext cx="1953318" cy="933281"/>
                    <a:chOff x="1039057" y="1888246"/>
                    <a:chExt cx="1953318" cy="933281"/>
                  </a:xfrm>
                  <a:solidFill>
                    <a:srgbClr val="027696"/>
                  </a:solidFill>
                </p:grpSpPr>
                <p:sp>
                  <p:nvSpPr>
                    <p:cNvPr id="1090" name="Rounded Rectangle 67">
                      <a:extLst>
                        <a:ext uri="{FF2B5EF4-FFF2-40B4-BE49-F238E27FC236}">
                          <a16:creationId xmlns:a16="http://schemas.microsoft.com/office/drawing/2014/main" id="{B4AB86A2-411B-4BAA-8280-333B5E60E8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464022" y="1966019"/>
                      <a:ext cx="148567" cy="777734"/>
                    </a:xfrm>
                    <a:prstGeom prst="roundRect">
                      <a:avLst>
                        <a:gd name="adj" fmla="val 44877"/>
                      </a:avLst>
                    </a:prstGeom>
                    <a:solidFill>
                      <a:schemeClr val="accent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ko-KR" altLang="en-US" sz="1200"/>
                    </a:p>
                  </p:txBody>
                </p:sp>
                <p:sp>
                  <p:nvSpPr>
                    <p:cNvPr id="1091" name="Rounded Rectangle 68">
                      <a:extLst>
                        <a:ext uri="{FF2B5EF4-FFF2-40B4-BE49-F238E27FC236}">
                          <a16:creationId xmlns:a16="http://schemas.microsoft.com/office/drawing/2014/main" id="{1A5F0EE5-A58C-6E07-4042-FEE12E60718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42517" y="1888246"/>
                      <a:ext cx="148567" cy="933281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accent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ko-KR" altLang="en-US" sz="1200"/>
                    </a:p>
                  </p:txBody>
                </p:sp>
                <p:sp>
                  <p:nvSpPr>
                    <p:cNvPr id="1092" name="Rounded Rectangle 69">
                      <a:extLst>
                        <a:ext uri="{FF2B5EF4-FFF2-40B4-BE49-F238E27FC236}">
                          <a16:creationId xmlns:a16="http://schemas.microsoft.com/office/drawing/2014/main" id="{D6488A4B-BF79-8A9B-6BD7-611D203CA07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421011" y="1966019"/>
                      <a:ext cx="148567" cy="777734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accent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ko-KR" altLang="en-US" sz="1200"/>
                    </a:p>
                  </p:txBody>
                </p:sp>
                <p:sp>
                  <p:nvSpPr>
                    <p:cNvPr id="1093" name="Rounded Rectangle 70">
                      <a:extLst>
                        <a:ext uri="{FF2B5EF4-FFF2-40B4-BE49-F238E27FC236}">
                          <a16:creationId xmlns:a16="http://schemas.microsoft.com/office/drawing/2014/main" id="{A47FEF90-6BE2-D831-88C9-2AA714BA10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843808" y="2185242"/>
                      <a:ext cx="148567" cy="339289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accent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ko-KR" altLang="en-US" sz="1200"/>
                    </a:p>
                  </p:txBody>
                </p:sp>
                <p:sp>
                  <p:nvSpPr>
                    <p:cNvPr id="1094" name="Rounded Rectangle 71">
                      <a:extLst>
                        <a:ext uri="{FF2B5EF4-FFF2-40B4-BE49-F238E27FC236}">
                          <a16:creationId xmlns:a16="http://schemas.microsoft.com/office/drawing/2014/main" id="{EDBB79CE-02F6-AB9E-1810-30A341C9E3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9057" y="2153805"/>
                      <a:ext cx="148567" cy="402163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accent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ko-KR" altLang="en-US" sz="1200"/>
                    </a:p>
                  </p:txBody>
                </p:sp>
              </p:grpSp>
              <p:sp>
                <p:nvSpPr>
                  <p:cNvPr id="1089" name="Diamond 3">
                    <a:extLst>
                      <a:ext uri="{FF2B5EF4-FFF2-40B4-BE49-F238E27FC236}">
                        <a16:creationId xmlns:a16="http://schemas.microsoft.com/office/drawing/2014/main" id="{DFAC7EE3-459E-1A74-4B76-2AE02BE8113C}"/>
                      </a:ext>
                    </a:extLst>
                  </p:cNvPr>
                  <p:cNvSpPr/>
                  <p:nvPr/>
                </p:nvSpPr>
                <p:spPr>
                  <a:xfrm>
                    <a:off x="683515" y="1736078"/>
                    <a:ext cx="2578796" cy="1176422"/>
                  </a:xfrm>
                  <a:custGeom>
                    <a:avLst/>
                    <a:gdLst>
                      <a:gd name="connsiteX0" fmla="*/ 0 w 1728192"/>
                      <a:gd name="connsiteY0" fmla="*/ 645459 h 1290917"/>
                      <a:gd name="connsiteX1" fmla="*/ 864096 w 1728192"/>
                      <a:gd name="connsiteY1" fmla="*/ 0 h 1290917"/>
                      <a:gd name="connsiteX2" fmla="*/ 1728192 w 1728192"/>
                      <a:gd name="connsiteY2" fmla="*/ 645459 h 1290917"/>
                      <a:gd name="connsiteX3" fmla="*/ 864096 w 1728192"/>
                      <a:gd name="connsiteY3" fmla="*/ 1290917 h 1290917"/>
                      <a:gd name="connsiteX4" fmla="*/ 0 w 1728192"/>
                      <a:gd name="connsiteY4" fmla="*/ 645459 h 1290917"/>
                      <a:gd name="connsiteX0" fmla="*/ 0 w 1728192"/>
                      <a:gd name="connsiteY0" fmla="*/ 645459 h 1290917"/>
                      <a:gd name="connsiteX1" fmla="*/ 864096 w 1728192"/>
                      <a:gd name="connsiteY1" fmla="*/ 0 h 1290917"/>
                      <a:gd name="connsiteX2" fmla="*/ 1728192 w 1728192"/>
                      <a:gd name="connsiteY2" fmla="*/ 645459 h 1290917"/>
                      <a:gd name="connsiteX3" fmla="*/ 864096 w 1728192"/>
                      <a:gd name="connsiteY3" fmla="*/ 1290917 h 1290917"/>
                      <a:gd name="connsiteX4" fmla="*/ 0 w 1728192"/>
                      <a:gd name="connsiteY4" fmla="*/ 645459 h 1290917"/>
                      <a:gd name="connsiteX0" fmla="*/ 0 w 1728192"/>
                      <a:gd name="connsiteY0" fmla="*/ 645459 h 1290917"/>
                      <a:gd name="connsiteX1" fmla="*/ 864096 w 1728192"/>
                      <a:gd name="connsiteY1" fmla="*/ 0 h 1290917"/>
                      <a:gd name="connsiteX2" fmla="*/ 1728192 w 1728192"/>
                      <a:gd name="connsiteY2" fmla="*/ 645459 h 1290917"/>
                      <a:gd name="connsiteX3" fmla="*/ 864096 w 1728192"/>
                      <a:gd name="connsiteY3" fmla="*/ 1290917 h 1290917"/>
                      <a:gd name="connsiteX4" fmla="*/ 0 w 1728192"/>
                      <a:gd name="connsiteY4" fmla="*/ 645459 h 1290917"/>
                      <a:gd name="connsiteX0" fmla="*/ 0 w 1728192"/>
                      <a:gd name="connsiteY0" fmla="*/ 645459 h 1290917"/>
                      <a:gd name="connsiteX1" fmla="*/ 864096 w 1728192"/>
                      <a:gd name="connsiteY1" fmla="*/ 0 h 1290917"/>
                      <a:gd name="connsiteX2" fmla="*/ 1728192 w 1728192"/>
                      <a:gd name="connsiteY2" fmla="*/ 645459 h 1290917"/>
                      <a:gd name="connsiteX3" fmla="*/ 864096 w 1728192"/>
                      <a:gd name="connsiteY3" fmla="*/ 1290917 h 1290917"/>
                      <a:gd name="connsiteX4" fmla="*/ 0 w 1728192"/>
                      <a:gd name="connsiteY4" fmla="*/ 645459 h 1290917"/>
                      <a:gd name="connsiteX0" fmla="*/ 0 w 1728192"/>
                      <a:gd name="connsiteY0" fmla="*/ 645459 h 1290917"/>
                      <a:gd name="connsiteX1" fmla="*/ 864096 w 1728192"/>
                      <a:gd name="connsiteY1" fmla="*/ 0 h 1290917"/>
                      <a:gd name="connsiteX2" fmla="*/ 1728192 w 1728192"/>
                      <a:gd name="connsiteY2" fmla="*/ 645459 h 1290917"/>
                      <a:gd name="connsiteX3" fmla="*/ 864096 w 1728192"/>
                      <a:gd name="connsiteY3" fmla="*/ 1290917 h 1290917"/>
                      <a:gd name="connsiteX4" fmla="*/ 0 w 1728192"/>
                      <a:gd name="connsiteY4" fmla="*/ 645459 h 1290917"/>
                      <a:gd name="connsiteX0" fmla="*/ 0 w 1728192"/>
                      <a:gd name="connsiteY0" fmla="*/ 645459 h 1290917"/>
                      <a:gd name="connsiteX1" fmla="*/ 864096 w 1728192"/>
                      <a:gd name="connsiteY1" fmla="*/ 0 h 1290917"/>
                      <a:gd name="connsiteX2" fmla="*/ 1728192 w 1728192"/>
                      <a:gd name="connsiteY2" fmla="*/ 645459 h 1290917"/>
                      <a:gd name="connsiteX3" fmla="*/ 864096 w 1728192"/>
                      <a:gd name="connsiteY3" fmla="*/ 1290917 h 1290917"/>
                      <a:gd name="connsiteX4" fmla="*/ 0 w 1728192"/>
                      <a:gd name="connsiteY4" fmla="*/ 645459 h 1290917"/>
                      <a:gd name="connsiteX0" fmla="*/ 0 w 1728192"/>
                      <a:gd name="connsiteY0" fmla="*/ 645459 h 1290917"/>
                      <a:gd name="connsiteX1" fmla="*/ 864096 w 1728192"/>
                      <a:gd name="connsiteY1" fmla="*/ 0 h 1290917"/>
                      <a:gd name="connsiteX2" fmla="*/ 1728192 w 1728192"/>
                      <a:gd name="connsiteY2" fmla="*/ 645459 h 1290917"/>
                      <a:gd name="connsiteX3" fmla="*/ 864096 w 1728192"/>
                      <a:gd name="connsiteY3" fmla="*/ 1290917 h 1290917"/>
                      <a:gd name="connsiteX4" fmla="*/ 0 w 1728192"/>
                      <a:gd name="connsiteY4" fmla="*/ 645459 h 1290917"/>
                      <a:gd name="connsiteX0" fmla="*/ 0 w 1728192"/>
                      <a:gd name="connsiteY0" fmla="*/ 645459 h 1290917"/>
                      <a:gd name="connsiteX1" fmla="*/ 864096 w 1728192"/>
                      <a:gd name="connsiteY1" fmla="*/ 0 h 1290917"/>
                      <a:gd name="connsiteX2" fmla="*/ 1728192 w 1728192"/>
                      <a:gd name="connsiteY2" fmla="*/ 645459 h 1290917"/>
                      <a:gd name="connsiteX3" fmla="*/ 864096 w 1728192"/>
                      <a:gd name="connsiteY3" fmla="*/ 1290917 h 1290917"/>
                      <a:gd name="connsiteX4" fmla="*/ 0 w 1728192"/>
                      <a:gd name="connsiteY4" fmla="*/ 645459 h 1290917"/>
                      <a:gd name="connsiteX0" fmla="*/ 0 w 1728192"/>
                      <a:gd name="connsiteY0" fmla="*/ 645459 h 1290917"/>
                      <a:gd name="connsiteX1" fmla="*/ 864096 w 1728192"/>
                      <a:gd name="connsiteY1" fmla="*/ 0 h 1290917"/>
                      <a:gd name="connsiteX2" fmla="*/ 1728192 w 1728192"/>
                      <a:gd name="connsiteY2" fmla="*/ 645459 h 1290917"/>
                      <a:gd name="connsiteX3" fmla="*/ 864096 w 1728192"/>
                      <a:gd name="connsiteY3" fmla="*/ 1290917 h 1290917"/>
                      <a:gd name="connsiteX4" fmla="*/ 0 w 1728192"/>
                      <a:gd name="connsiteY4" fmla="*/ 645459 h 1290917"/>
                      <a:gd name="connsiteX0" fmla="*/ 0 w 1728192"/>
                      <a:gd name="connsiteY0" fmla="*/ 645459 h 1290917"/>
                      <a:gd name="connsiteX1" fmla="*/ 864096 w 1728192"/>
                      <a:gd name="connsiteY1" fmla="*/ 0 h 1290917"/>
                      <a:gd name="connsiteX2" fmla="*/ 1728192 w 1728192"/>
                      <a:gd name="connsiteY2" fmla="*/ 645459 h 1290917"/>
                      <a:gd name="connsiteX3" fmla="*/ 864096 w 1728192"/>
                      <a:gd name="connsiteY3" fmla="*/ 1290917 h 1290917"/>
                      <a:gd name="connsiteX4" fmla="*/ 0 w 1728192"/>
                      <a:gd name="connsiteY4" fmla="*/ 645459 h 1290917"/>
                      <a:gd name="connsiteX0" fmla="*/ 0 w 1728192"/>
                      <a:gd name="connsiteY0" fmla="*/ 645459 h 1290917"/>
                      <a:gd name="connsiteX1" fmla="*/ 864096 w 1728192"/>
                      <a:gd name="connsiteY1" fmla="*/ 0 h 1290917"/>
                      <a:gd name="connsiteX2" fmla="*/ 1728192 w 1728192"/>
                      <a:gd name="connsiteY2" fmla="*/ 645459 h 1290917"/>
                      <a:gd name="connsiteX3" fmla="*/ 864096 w 1728192"/>
                      <a:gd name="connsiteY3" fmla="*/ 1290917 h 1290917"/>
                      <a:gd name="connsiteX4" fmla="*/ 0 w 1728192"/>
                      <a:gd name="connsiteY4" fmla="*/ 645459 h 1290917"/>
                      <a:gd name="connsiteX0" fmla="*/ 0 w 1728192"/>
                      <a:gd name="connsiteY0" fmla="*/ 645459 h 1290917"/>
                      <a:gd name="connsiteX1" fmla="*/ 864096 w 1728192"/>
                      <a:gd name="connsiteY1" fmla="*/ 0 h 1290917"/>
                      <a:gd name="connsiteX2" fmla="*/ 1728192 w 1728192"/>
                      <a:gd name="connsiteY2" fmla="*/ 645459 h 1290917"/>
                      <a:gd name="connsiteX3" fmla="*/ 864096 w 1728192"/>
                      <a:gd name="connsiteY3" fmla="*/ 1290917 h 1290917"/>
                      <a:gd name="connsiteX4" fmla="*/ 0 w 1728192"/>
                      <a:gd name="connsiteY4" fmla="*/ 645459 h 1290917"/>
                      <a:gd name="connsiteX0" fmla="*/ 0 w 1728192"/>
                      <a:gd name="connsiteY0" fmla="*/ 645459 h 1290917"/>
                      <a:gd name="connsiteX1" fmla="*/ 864096 w 1728192"/>
                      <a:gd name="connsiteY1" fmla="*/ 0 h 1290917"/>
                      <a:gd name="connsiteX2" fmla="*/ 1728192 w 1728192"/>
                      <a:gd name="connsiteY2" fmla="*/ 645459 h 1290917"/>
                      <a:gd name="connsiteX3" fmla="*/ 864096 w 1728192"/>
                      <a:gd name="connsiteY3" fmla="*/ 1290917 h 1290917"/>
                      <a:gd name="connsiteX4" fmla="*/ 0 w 1728192"/>
                      <a:gd name="connsiteY4" fmla="*/ 645459 h 1290917"/>
                      <a:gd name="connsiteX0" fmla="*/ 0 w 1728192"/>
                      <a:gd name="connsiteY0" fmla="*/ 645459 h 1290917"/>
                      <a:gd name="connsiteX1" fmla="*/ 864096 w 1728192"/>
                      <a:gd name="connsiteY1" fmla="*/ 0 h 1290917"/>
                      <a:gd name="connsiteX2" fmla="*/ 1728192 w 1728192"/>
                      <a:gd name="connsiteY2" fmla="*/ 645459 h 1290917"/>
                      <a:gd name="connsiteX3" fmla="*/ 864096 w 1728192"/>
                      <a:gd name="connsiteY3" fmla="*/ 1290917 h 1290917"/>
                      <a:gd name="connsiteX4" fmla="*/ 0 w 1728192"/>
                      <a:gd name="connsiteY4" fmla="*/ 645459 h 1290917"/>
                      <a:gd name="connsiteX0" fmla="*/ 0 w 1728192"/>
                      <a:gd name="connsiteY0" fmla="*/ 645459 h 1290917"/>
                      <a:gd name="connsiteX1" fmla="*/ 864096 w 1728192"/>
                      <a:gd name="connsiteY1" fmla="*/ 0 h 1290917"/>
                      <a:gd name="connsiteX2" fmla="*/ 1728192 w 1728192"/>
                      <a:gd name="connsiteY2" fmla="*/ 645459 h 1290917"/>
                      <a:gd name="connsiteX3" fmla="*/ 864096 w 1728192"/>
                      <a:gd name="connsiteY3" fmla="*/ 1290917 h 1290917"/>
                      <a:gd name="connsiteX4" fmla="*/ 0 w 1728192"/>
                      <a:gd name="connsiteY4" fmla="*/ 645459 h 1290917"/>
                      <a:gd name="connsiteX0" fmla="*/ 0 w 1728192"/>
                      <a:gd name="connsiteY0" fmla="*/ 645459 h 1290917"/>
                      <a:gd name="connsiteX1" fmla="*/ 864096 w 1728192"/>
                      <a:gd name="connsiteY1" fmla="*/ 0 h 1290917"/>
                      <a:gd name="connsiteX2" fmla="*/ 1728192 w 1728192"/>
                      <a:gd name="connsiteY2" fmla="*/ 645459 h 1290917"/>
                      <a:gd name="connsiteX3" fmla="*/ 864096 w 1728192"/>
                      <a:gd name="connsiteY3" fmla="*/ 1290917 h 1290917"/>
                      <a:gd name="connsiteX4" fmla="*/ 0 w 1728192"/>
                      <a:gd name="connsiteY4" fmla="*/ 645459 h 1290917"/>
                      <a:gd name="connsiteX0" fmla="*/ 0 w 1728192"/>
                      <a:gd name="connsiteY0" fmla="*/ 607359 h 1252817"/>
                      <a:gd name="connsiteX1" fmla="*/ 864096 w 1728192"/>
                      <a:gd name="connsiteY1" fmla="*/ 0 h 1252817"/>
                      <a:gd name="connsiteX2" fmla="*/ 1728192 w 1728192"/>
                      <a:gd name="connsiteY2" fmla="*/ 607359 h 1252817"/>
                      <a:gd name="connsiteX3" fmla="*/ 864096 w 1728192"/>
                      <a:gd name="connsiteY3" fmla="*/ 1252817 h 1252817"/>
                      <a:gd name="connsiteX4" fmla="*/ 0 w 1728192"/>
                      <a:gd name="connsiteY4" fmla="*/ 607359 h 1252817"/>
                      <a:gd name="connsiteX0" fmla="*/ 0 w 1728192"/>
                      <a:gd name="connsiteY0" fmla="*/ 607359 h 1186142"/>
                      <a:gd name="connsiteX1" fmla="*/ 864096 w 1728192"/>
                      <a:gd name="connsiteY1" fmla="*/ 0 h 1186142"/>
                      <a:gd name="connsiteX2" fmla="*/ 1728192 w 1728192"/>
                      <a:gd name="connsiteY2" fmla="*/ 607359 h 1186142"/>
                      <a:gd name="connsiteX3" fmla="*/ 873621 w 1728192"/>
                      <a:gd name="connsiteY3" fmla="*/ 1186142 h 1186142"/>
                      <a:gd name="connsiteX4" fmla="*/ 0 w 1728192"/>
                      <a:gd name="connsiteY4" fmla="*/ 607359 h 11861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28192" h="1186142">
                        <a:moveTo>
                          <a:pt x="0" y="607359"/>
                        </a:moveTo>
                        <a:cubicBezTo>
                          <a:pt x="202307" y="306481"/>
                          <a:pt x="499864" y="24653"/>
                          <a:pt x="864096" y="0"/>
                        </a:cubicBezTo>
                        <a:cubicBezTo>
                          <a:pt x="1266428" y="24653"/>
                          <a:pt x="1506835" y="344581"/>
                          <a:pt x="1728192" y="607359"/>
                        </a:cubicBezTo>
                        <a:cubicBezTo>
                          <a:pt x="1525885" y="927287"/>
                          <a:pt x="1199753" y="1171014"/>
                          <a:pt x="873621" y="1186142"/>
                        </a:cubicBezTo>
                        <a:cubicBezTo>
                          <a:pt x="585589" y="1180539"/>
                          <a:pt x="135632" y="908237"/>
                          <a:pt x="0" y="607359"/>
                        </a:cubicBezTo>
                        <a:close/>
                      </a:path>
                    </a:pathLst>
                  </a:custGeom>
                  <a:noFill/>
                  <a:ln w="57150">
                    <a:solidFill>
                      <a:schemeClr val="accent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 sz="1200"/>
                  </a:p>
                </p:txBody>
              </p:sp>
            </p:grpSp>
            <p:grpSp>
              <p:nvGrpSpPr>
                <p:cNvPr id="1072" name="Group 88">
                  <a:extLst>
                    <a:ext uri="{FF2B5EF4-FFF2-40B4-BE49-F238E27FC236}">
                      <a16:creationId xmlns:a16="http://schemas.microsoft.com/office/drawing/2014/main" id="{D6CD0B94-0E4A-BF18-6B98-B1CB580878B8}"/>
                    </a:ext>
                  </a:extLst>
                </p:cNvPr>
                <p:cNvGrpSpPr/>
                <p:nvPr/>
              </p:nvGrpSpPr>
              <p:grpSpPr>
                <a:xfrm>
                  <a:off x="3313479" y="1568205"/>
                  <a:ext cx="2578796" cy="1512168"/>
                  <a:chOff x="3313479" y="1568205"/>
                  <a:chExt cx="2578796" cy="1512168"/>
                </a:xfrm>
              </p:grpSpPr>
              <p:grpSp>
                <p:nvGrpSpPr>
                  <p:cNvPr id="1081" name="Group 80">
                    <a:extLst>
                      <a:ext uri="{FF2B5EF4-FFF2-40B4-BE49-F238E27FC236}">
                        <a16:creationId xmlns:a16="http://schemas.microsoft.com/office/drawing/2014/main" id="{60C5EE9B-A2CC-D662-190B-9678742A7F07}"/>
                      </a:ext>
                    </a:extLst>
                  </p:cNvPr>
                  <p:cNvGrpSpPr/>
                  <p:nvPr/>
                </p:nvGrpSpPr>
                <p:grpSpPr>
                  <a:xfrm>
                    <a:off x="3571605" y="1725582"/>
                    <a:ext cx="2062545" cy="1197414"/>
                    <a:chOff x="3559987" y="1758186"/>
                    <a:chExt cx="2062545" cy="1197414"/>
                  </a:xfrm>
                  <a:solidFill>
                    <a:srgbClr val="027696"/>
                  </a:solidFill>
                </p:grpSpPr>
                <p:sp>
                  <p:nvSpPr>
                    <p:cNvPr id="1083" name="Rounded Rectangle 60">
                      <a:extLst>
                        <a:ext uri="{FF2B5EF4-FFF2-40B4-BE49-F238E27FC236}">
                          <a16:creationId xmlns:a16="http://schemas.microsoft.com/office/drawing/2014/main" id="{37100143-067A-C681-2DE5-D453A0C2D56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038481" y="1851734"/>
                      <a:ext cx="148567" cy="1010318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accent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ko-KR" altLang="en-US" sz="1200"/>
                    </a:p>
                  </p:txBody>
                </p:sp>
                <p:sp>
                  <p:nvSpPr>
                    <p:cNvPr id="1084" name="Rounded Rectangle 61">
                      <a:extLst>
                        <a:ext uri="{FF2B5EF4-FFF2-40B4-BE49-F238E27FC236}">
                          <a16:creationId xmlns:a16="http://schemas.microsoft.com/office/drawing/2014/main" id="{61E20BAB-5AC1-4E49-D8F9-108DFF788A8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516976" y="1758186"/>
                      <a:ext cx="148567" cy="1197414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accent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ko-KR" altLang="en-US" sz="1200"/>
                    </a:p>
                  </p:txBody>
                </p:sp>
                <p:sp>
                  <p:nvSpPr>
                    <p:cNvPr id="1085" name="Rounded Rectangle 62">
                      <a:extLst>
                        <a:ext uri="{FF2B5EF4-FFF2-40B4-BE49-F238E27FC236}">
                          <a16:creationId xmlns:a16="http://schemas.microsoft.com/office/drawing/2014/main" id="{3C47C2C9-7AEE-6965-FA2D-402C8A66EE6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995470" y="1814315"/>
                      <a:ext cx="148567" cy="1085157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accent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ko-KR" altLang="en-US" sz="1200"/>
                    </a:p>
                  </p:txBody>
                </p:sp>
                <p:sp>
                  <p:nvSpPr>
                    <p:cNvPr id="1086" name="Rounded Rectangle 63">
                      <a:extLst>
                        <a:ext uri="{FF2B5EF4-FFF2-40B4-BE49-F238E27FC236}">
                          <a16:creationId xmlns:a16="http://schemas.microsoft.com/office/drawing/2014/main" id="{48F96A48-567B-A1B9-1C5F-6AFF831603D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473965" y="2132934"/>
                      <a:ext cx="148567" cy="447918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accent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ko-KR" altLang="en-US" sz="1200"/>
                    </a:p>
                  </p:txBody>
                </p:sp>
                <p:sp>
                  <p:nvSpPr>
                    <p:cNvPr id="1087" name="Rounded Rectangle 64">
                      <a:extLst>
                        <a:ext uri="{FF2B5EF4-FFF2-40B4-BE49-F238E27FC236}">
                          <a16:creationId xmlns:a16="http://schemas.microsoft.com/office/drawing/2014/main" id="{A08935C2-649C-E65B-AF46-3F4EEBBCFB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559987" y="2132934"/>
                      <a:ext cx="148567" cy="447918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accent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ko-KR" altLang="en-US" sz="1200"/>
                    </a:p>
                  </p:txBody>
                </p:sp>
              </p:grpSp>
              <p:sp>
                <p:nvSpPr>
                  <p:cNvPr id="1082" name="Diamond 3">
                    <a:extLst>
                      <a:ext uri="{FF2B5EF4-FFF2-40B4-BE49-F238E27FC236}">
                        <a16:creationId xmlns:a16="http://schemas.microsoft.com/office/drawing/2014/main" id="{5A9C5F66-2258-1E69-DDEF-3DA77EF80B82}"/>
                      </a:ext>
                    </a:extLst>
                  </p:cNvPr>
                  <p:cNvSpPr/>
                  <p:nvPr/>
                </p:nvSpPr>
                <p:spPr>
                  <a:xfrm>
                    <a:off x="3313479" y="1568205"/>
                    <a:ext cx="2578796" cy="1512168"/>
                  </a:xfrm>
                  <a:custGeom>
                    <a:avLst/>
                    <a:gdLst>
                      <a:gd name="connsiteX0" fmla="*/ 0 w 1728192"/>
                      <a:gd name="connsiteY0" fmla="*/ 645459 h 1290917"/>
                      <a:gd name="connsiteX1" fmla="*/ 864096 w 1728192"/>
                      <a:gd name="connsiteY1" fmla="*/ 0 h 1290917"/>
                      <a:gd name="connsiteX2" fmla="*/ 1728192 w 1728192"/>
                      <a:gd name="connsiteY2" fmla="*/ 645459 h 1290917"/>
                      <a:gd name="connsiteX3" fmla="*/ 864096 w 1728192"/>
                      <a:gd name="connsiteY3" fmla="*/ 1290917 h 1290917"/>
                      <a:gd name="connsiteX4" fmla="*/ 0 w 1728192"/>
                      <a:gd name="connsiteY4" fmla="*/ 645459 h 1290917"/>
                      <a:gd name="connsiteX0" fmla="*/ 0 w 1728192"/>
                      <a:gd name="connsiteY0" fmla="*/ 645459 h 1290917"/>
                      <a:gd name="connsiteX1" fmla="*/ 864096 w 1728192"/>
                      <a:gd name="connsiteY1" fmla="*/ 0 h 1290917"/>
                      <a:gd name="connsiteX2" fmla="*/ 1728192 w 1728192"/>
                      <a:gd name="connsiteY2" fmla="*/ 645459 h 1290917"/>
                      <a:gd name="connsiteX3" fmla="*/ 864096 w 1728192"/>
                      <a:gd name="connsiteY3" fmla="*/ 1290917 h 1290917"/>
                      <a:gd name="connsiteX4" fmla="*/ 0 w 1728192"/>
                      <a:gd name="connsiteY4" fmla="*/ 645459 h 1290917"/>
                      <a:gd name="connsiteX0" fmla="*/ 0 w 1728192"/>
                      <a:gd name="connsiteY0" fmla="*/ 645459 h 1290917"/>
                      <a:gd name="connsiteX1" fmla="*/ 864096 w 1728192"/>
                      <a:gd name="connsiteY1" fmla="*/ 0 h 1290917"/>
                      <a:gd name="connsiteX2" fmla="*/ 1728192 w 1728192"/>
                      <a:gd name="connsiteY2" fmla="*/ 645459 h 1290917"/>
                      <a:gd name="connsiteX3" fmla="*/ 864096 w 1728192"/>
                      <a:gd name="connsiteY3" fmla="*/ 1290917 h 1290917"/>
                      <a:gd name="connsiteX4" fmla="*/ 0 w 1728192"/>
                      <a:gd name="connsiteY4" fmla="*/ 645459 h 1290917"/>
                      <a:gd name="connsiteX0" fmla="*/ 0 w 1728192"/>
                      <a:gd name="connsiteY0" fmla="*/ 645459 h 1290917"/>
                      <a:gd name="connsiteX1" fmla="*/ 864096 w 1728192"/>
                      <a:gd name="connsiteY1" fmla="*/ 0 h 1290917"/>
                      <a:gd name="connsiteX2" fmla="*/ 1728192 w 1728192"/>
                      <a:gd name="connsiteY2" fmla="*/ 645459 h 1290917"/>
                      <a:gd name="connsiteX3" fmla="*/ 864096 w 1728192"/>
                      <a:gd name="connsiteY3" fmla="*/ 1290917 h 1290917"/>
                      <a:gd name="connsiteX4" fmla="*/ 0 w 1728192"/>
                      <a:gd name="connsiteY4" fmla="*/ 645459 h 1290917"/>
                      <a:gd name="connsiteX0" fmla="*/ 0 w 1728192"/>
                      <a:gd name="connsiteY0" fmla="*/ 645459 h 1290917"/>
                      <a:gd name="connsiteX1" fmla="*/ 864096 w 1728192"/>
                      <a:gd name="connsiteY1" fmla="*/ 0 h 1290917"/>
                      <a:gd name="connsiteX2" fmla="*/ 1728192 w 1728192"/>
                      <a:gd name="connsiteY2" fmla="*/ 645459 h 1290917"/>
                      <a:gd name="connsiteX3" fmla="*/ 864096 w 1728192"/>
                      <a:gd name="connsiteY3" fmla="*/ 1290917 h 1290917"/>
                      <a:gd name="connsiteX4" fmla="*/ 0 w 1728192"/>
                      <a:gd name="connsiteY4" fmla="*/ 645459 h 1290917"/>
                      <a:gd name="connsiteX0" fmla="*/ 0 w 1728192"/>
                      <a:gd name="connsiteY0" fmla="*/ 645459 h 1290917"/>
                      <a:gd name="connsiteX1" fmla="*/ 864096 w 1728192"/>
                      <a:gd name="connsiteY1" fmla="*/ 0 h 1290917"/>
                      <a:gd name="connsiteX2" fmla="*/ 1728192 w 1728192"/>
                      <a:gd name="connsiteY2" fmla="*/ 645459 h 1290917"/>
                      <a:gd name="connsiteX3" fmla="*/ 864096 w 1728192"/>
                      <a:gd name="connsiteY3" fmla="*/ 1290917 h 1290917"/>
                      <a:gd name="connsiteX4" fmla="*/ 0 w 1728192"/>
                      <a:gd name="connsiteY4" fmla="*/ 645459 h 1290917"/>
                      <a:gd name="connsiteX0" fmla="*/ 0 w 1728192"/>
                      <a:gd name="connsiteY0" fmla="*/ 645459 h 1290917"/>
                      <a:gd name="connsiteX1" fmla="*/ 864096 w 1728192"/>
                      <a:gd name="connsiteY1" fmla="*/ 0 h 1290917"/>
                      <a:gd name="connsiteX2" fmla="*/ 1728192 w 1728192"/>
                      <a:gd name="connsiteY2" fmla="*/ 645459 h 1290917"/>
                      <a:gd name="connsiteX3" fmla="*/ 864096 w 1728192"/>
                      <a:gd name="connsiteY3" fmla="*/ 1290917 h 1290917"/>
                      <a:gd name="connsiteX4" fmla="*/ 0 w 1728192"/>
                      <a:gd name="connsiteY4" fmla="*/ 645459 h 1290917"/>
                      <a:gd name="connsiteX0" fmla="*/ 0 w 1728192"/>
                      <a:gd name="connsiteY0" fmla="*/ 645459 h 1290917"/>
                      <a:gd name="connsiteX1" fmla="*/ 864096 w 1728192"/>
                      <a:gd name="connsiteY1" fmla="*/ 0 h 1290917"/>
                      <a:gd name="connsiteX2" fmla="*/ 1728192 w 1728192"/>
                      <a:gd name="connsiteY2" fmla="*/ 645459 h 1290917"/>
                      <a:gd name="connsiteX3" fmla="*/ 864096 w 1728192"/>
                      <a:gd name="connsiteY3" fmla="*/ 1290917 h 1290917"/>
                      <a:gd name="connsiteX4" fmla="*/ 0 w 1728192"/>
                      <a:gd name="connsiteY4" fmla="*/ 645459 h 1290917"/>
                      <a:gd name="connsiteX0" fmla="*/ 0 w 1728192"/>
                      <a:gd name="connsiteY0" fmla="*/ 645459 h 1290917"/>
                      <a:gd name="connsiteX1" fmla="*/ 864096 w 1728192"/>
                      <a:gd name="connsiteY1" fmla="*/ 0 h 1290917"/>
                      <a:gd name="connsiteX2" fmla="*/ 1728192 w 1728192"/>
                      <a:gd name="connsiteY2" fmla="*/ 645459 h 1290917"/>
                      <a:gd name="connsiteX3" fmla="*/ 864096 w 1728192"/>
                      <a:gd name="connsiteY3" fmla="*/ 1290917 h 1290917"/>
                      <a:gd name="connsiteX4" fmla="*/ 0 w 1728192"/>
                      <a:gd name="connsiteY4" fmla="*/ 645459 h 1290917"/>
                      <a:gd name="connsiteX0" fmla="*/ 0 w 1728192"/>
                      <a:gd name="connsiteY0" fmla="*/ 645459 h 1290917"/>
                      <a:gd name="connsiteX1" fmla="*/ 864096 w 1728192"/>
                      <a:gd name="connsiteY1" fmla="*/ 0 h 1290917"/>
                      <a:gd name="connsiteX2" fmla="*/ 1728192 w 1728192"/>
                      <a:gd name="connsiteY2" fmla="*/ 645459 h 1290917"/>
                      <a:gd name="connsiteX3" fmla="*/ 864096 w 1728192"/>
                      <a:gd name="connsiteY3" fmla="*/ 1290917 h 1290917"/>
                      <a:gd name="connsiteX4" fmla="*/ 0 w 1728192"/>
                      <a:gd name="connsiteY4" fmla="*/ 645459 h 1290917"/>
                      <a:gd name="connsiteX0" fmla="*/ 0 w 1728192"/>
                      <a:gd name="connsiteY0" fmla="*/ 645459 h 1290917"/>
                      <a:gd name="connsiteX1" fmla="*/ 864096 w 1728192"/>
                      <a:gd name="connsiteY1" fmla="*/ 0 h 1290917"/>
                      <a:gd name="connsiteX2" fmla="*/ 1728192 w 1728192"/>
                      <a:gd name="connsiteY2" fmla="*/ 645459 h 1290917"/>
                      <a:gd name="connsiteX3" fmla="*/ 864096 w 1728192"/>
                      <a:gd name="connsiteY3" fmla="*/ 1290917 h 1290917"/>
                      <a:gd name="connsiteX4" fmla="*/ 0 w 1728192"/>
                      <a:gd name="connsiteY4" fmla="*/ 645459 h 1290917"/>
                      <a:gd name="connsiteX0" fmla="*/ 0 w 1728192"/>
                      <a:gd name="connsiteY0" fmla="*/ 645459 h 1290917"/>
                      <a:gd name="connsiteX1" fmla="*/ 864096 w 1728192"/>
                      <a:gd name="connsiteY1" fmla="*/ 0 h 1290917"/>
                      <a:gd name="connsiteX2" fmla="*/ 1728192 w 1728192"/>
                      <a:gd name="connsiteY2" fmla="*/ 645459 h 1290917"/>
                      <a:gd name="connsiteX3" fmla="*/ 864096 w 1728192"/>
                      <a:gd name="connsiteY3" fmla="*/ 1290917 h 1290917"/>
                      <a:gd name="connsiteX4" fmla="*/ 0 w 1728192"/>
                      <a:gd name="connsiteY4" fmla="*/ 645459 h 1290917"/>
                      <a:gd name="connsiteX0" fmla="*/ 0 w 1728192"/>
                      <a:gd name="connsiteY0" fmla="*/ 645459 h 1290917"/>
                      <a:gd name="connsiteX1" fmla="*/ 864096 w 1728192"/>
                      <a:gd name="connsiteY1" fmla="*/ 0 h 1290917"/>
                      <a:gd name="connsiteX2" fmla="*/ 1728192 w 1728192"/>
                      <a:gd name="connsiteY2" fmla="*/ 645459 h 1290917"/>
                      <a:gd name="connsiteX3" fmla="*/ 864096 w 1728192"/>
                      <a:gd name="connsiteY3" fmla="*/ 1290917 h 1290917"/>
                      <a:gd name="connsiteX4" fmla="*/ 0 w 1728192"/>
                      <a:gd name="connsiteY4" fmla="*/ 645459 h 1290917"/>
                      <a:gd name="connsiteX0" fmla="*/ 0 w 1728192"/>
                      <a:gd name="connsiteY0" fmla="*/ 645459 h 1290917"/>
                      <a:gd name="connsiteX1" fmla="*/ 864096 w 1728192"/>
                      <a:gd name="connsiteY1" fmla="*/ 0 h 1290917"/>
                      <a:gd name="connsiteX2" fmla="*/ 1728192 w 1728192"/>
                      <a:gd name="connsiteY2" fmla="*/ 645459 h 1290917"/>
                      <a:gd name="connsiteX3" fmla="*/ 864096 w 1728192"/>
                      <a:gd name="connsiteY3" fmla="*/ 1290917 h 1290917"/>
                      <a:gd name="connsiteX4" fmla="*/ 0 w 1728192"/>
                      <a:gd name="connsiteY4" fmla="*/ 645459 h 1290917"/>
                      <a:gd name="connsiteX0" fmla="*/ 0 w 1728192"/>
                      <a:gd name="connsiteY0" fmla="*/ 645459 h 1290917"/>
                      <a:gd name="connsiteX1" fmla="*/ 864096 w 1728192"/>
                      <a:gd name="connsiteY1" fmla="*/ 0 h 1290917"/>
                      <a:gd name="connsiteX2" fmla="*/ 1728192 w 1728192"/>
                      <a:gd name="connsiteY2" fmla="*/ 645459 h 1290917"/>
                      <a:gd name="connsiteX3" fmla="*/ 864096 w 1728192"/>
                      <a:gd name="connsiteY3" fmla="*/ 1290917 h 1290917"/>
                      <a:gd name="connsiteX4" fmla="*/ 0 w 1728192"/>
                      <a:gd name="connsiteY4" fmla="*/ 645459 h 1290917"/>
                      <a:gd name="connsiteX0" fmla="*/ 0 w 1728192"/>
                      <a:gd name="connsiteY0" fmla="*/ 645459 h 1290917"/>
                      <a:gd name="connsiteX1" fmla="*/ 864096 w 1728192"/>
                      <a:gd name="connsiteY1" fmla="*/ 0 h 1290917"/>
                      <a:gd name="connsiteX2" fmla="*/ 1728192 w 1728192"/>
                      <a:gd name="connsiteY2" fmla="*/ 645459 h 1290917"/>
                      <a:gd name="connsiteX3" fmla="*/ 864096 w 1728192"/>
                      <a:gd name="connsiteY3" fmla="*/ 1290917 h 1290917"/>
                      <a:gd name="connsiteX4" fmla="*/ 0 w 1728192"/>
                      <a:gd name="connsiteY4" fmla="*/ 645459 h 1290917"/>
                      <a:gd name="connsiteX0" fmla="*/ 0 w 1728192"/>
                      <a:gd name="connsiteY0" fmla="*/ 607359 h 1252817"/>
                      <a:gd name="connsiteX1" fmla="*/ 864096 w 1728192"/>
                      <a:gd name="connsiteY1" fmla="*/ 0 h 1252817"/>
                      <a:gd name="connsiteX2" fmla="*/ 1728192 w 1728192"/>
                      <a:gd name="connsiteY2" fmla="*/ 607359 h 1252817"/>
                      <a:gd name="connsiteX3" fmla="*/ 864096 w 1728192"/>
                      <a:gd name="connsiteY3" fmla="*/ 1252817 h 1252817"/>
                      <a:gd name="connsiteX4" fmla="*/ 0 w 1728192"/>
                      <a:gd name="connsiteY4" fmla="*/ 607359 h 1252817"/>
                      <a:gd name="connsiteX0" fmla="*/ 0 w 1728192"/>
                      <a:gd name="connsiteY0" fmla="*/ 607359 h 1186142"/>
                      <a:gd name="connsiteX1" fmla="*/ 864096 w 1728192"/>
                      <a:gd name="connsiteY1" fmla="*/ 0 h 1186142"/>
                      <a:gd name="connsiteX2" fmla="*/ 1728192 w 1728192"/>
                      <a:gd name="connsiteY2" fmla="*/ 607359 h 1186142"/>
                      <a:gd name="connsiteX3" fmla="*/ 873621 w 1728192"/>
                      <a:gd name="connsiteY3" fmla="*/ 1186142 h 1186142"/>
                      <a:gd name="connsiteX4" fmla="*/ 0 w 1728192"/>
                      <a:gd name="connsiteY4" fmla="*/ 607359 h 11861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28192" h="1186142">
                        <a:moveTo>
                          <a:pt x="0" y="607359"/>
                        </a:moveTo>
                        <a:cubicBezTo>
                          <a:pt x="202307" y="306481"/>
                          <a:pt x="499864" y="24653"/>
                          <a:pt x="864096" y="0"/>
                        </a:cubicBezTo>
                        <a:cubicBezTo>
                          <a:pt x="1266428" y="24653"/>
                          <a:pt x="1506835" y="344581"/>
                          <a:pt x="1728192" y="607359"/>
                        </a:cubicBezTo>
                        <a:cubicBezTo>
                          <a:pt x="1525885" y="927287"/>
                          <a:pt x="1199753" y="1171014"/>
                          <a:pt x="873621" y="1186142"/>
                        </a:cubicBezTo>
                        <a:cubicBezTo>
                          <a:pt x="585589" y="1180539"/>
                          <a:pt x="135632" y="908237"/>
                          <a:pt x="0" y="607359"/>
                        </a:cubicBezTo>
                        <a:close/>
                      </a:path>
                    </a:pathLst>
                  </a:custGeom>
                  <a:noFill/>
                  <a:ln w="57150">
                    <a:solidFill>
                      <a:schemeClr val="accent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 sz="1200"/>
                  </a:p>
                </p:txBody>
              </p:sp>
            </p:grpSp>
            <p:grpSp>
              <p:nvGrpSpPr>
                <p:cNvPr id="1073" name="Group 89">
                  <a:extLst>
                    <a:ext uri="{FF2B5EF4-FFF2-40B4-BE49-F238E27FC236}">
                      <a16:creationId xmlns:a16="http://schemas.microsoft.com/office/drawing/2014/main" id="{A1C07AE0-800F-43B1-3A1A-1F9D181F3825}"/>
                    </a:ext>
                  </a:extLst>
                </p:cNvPr>
                <p:cNvGrpSpPr/>
                <p:nvPr/>
              </p:nvGrpSpPr>
              <p:grpSpPr>
                <a:xfrm>
                  <a:off x="5891216" y="1736078"/>
                  <a:ext cx="2578796" cy="1176422"/>
                  <a:chOff x="5891216" y="1736078"/>
                  <a:chExt cx="2578796" cy="1176422"/>
                </a:xfrm>
              </p:grpSpPr>
              <p:sp>
                <p:nvSpPr>
                  <p:cNvPr id="1074" name="Diamond 3">
                    <a:extLst>
                      <a:ext uri="{FF2B5EF4-FFF2-40B4-BE49-F238E27FC236}">
                        <a16:creationId xmlns:a16="http://schemas.microsoft.com/office/drawing/2014/main" id="{279E7DB1-0471-39F6-F948-A3118AE01E03}"/>
                      </a:ext>
                    </a:extLst>
                  </p:cNvPr>
                  <p:cNvSpPr/>
                  <p:nvPr/>
                </p:nvSpPr>
                <p:spPr>
                  <a:xfrm>
                    <a:off x="5891216" y="1736078"/>
                    <a:ext cx="2578796" cy="1176422"/>
                  </a:xfrm>
                  <a:custGeom>
                    <a:avLst/>
                    <a:gdLst>
                      <a:gd name="connsiteX0" fmla="*/ 0 w 1728192"/>
                      <a:gd name="connsiteY0" fmla="*/ 645459 h 1290917"/>
                      <a:gd name="connsiteX1" fmla="*/ 864096 w 1728192"/>
                      <a:gd name="connsiteY1" fmla="*/ 0 h 1290917"/>
                      <a:gd name="connsiteX2" fmla="*/ 1728192 w 1728192"/>
                      <a:gd name="connsiteY2" fmla="*/ 645459 h 1290917"/>
                      <a:gd name="connsiteX3" fmla="*/ 864096 w 1728192"/>
                      <a:gd name="connsiteY3" fmla="*/ 1290917 h 1290917"/>
                      <a:gd name="connsiteX4" fmla="*/ 0 w 1728192"/>
                      <a:gd name="connsiteY4" fmla="*/ 645459 h 1290917"/>
                      <a:gd name="connsiteX0" fmla="*/ 0 w 1728192"/>
                      <a:gd name="connsiteY0" fmla="*/ 645459 h 1290917"/>
                      <a:gd name="connsiteX1" fmla="*/ 864096 w 1728192"/>
                      <a:gd name="connsiteY1" fmla="*/ 0 h 1290917"/>
                      <a:gd name="connsiteX2" fmla="*/ 1728192 w 1728192"/>
                      <a:gd name="connsiteY2" fmla="*/ 645459 h 1290917"/>
                      <a:gd name="connsiteX3" fmla="*/ 864096 w 1728192"/>
                      <a:gd name="connsiteY3" fmla="*/ 1290917 h 1290917"/>
                      <a:gd name="connsiteX4" fmla="*/ 0 w 1728192"/>
                      <a:gd name="connsiteY4" fmla="*/ 645459 h 1290917"/>
                      <a:gd name="connsiteX0" fmla="*/ 0 w 1728192"/>
                      <a:gd name="connsiteY0" fmla="*/ 645459 h 1290917"/>
                      <a:gd name="connsiteX1" fmla="*/ 864096 w 1728192"/>
                      <a:gd name="connsiteY1" fmla="*/ 0 h 1290917"/>
                      <a:gd name="connsiteX2" fmla="*/ 1728192 w 1728192"/>
                      <a:gd name="connsiteY2" fmla="*/ 645459 h 1290917"/>
                      <a:gd name="connsiteX3" fmla="*/ 864096 w 1728192"/>
                      <a:gd name="connsiteY3" fmla="*/ 1290917 h 1290917"/>
                      <a:gd name="connsiteX4" fmla="*/ 0 w 1728192"/>
                      <a:gd name="connsiteY4" fmla="*/ 645459 h 1290917"/>
                      <a:gd name="connsiteX0" fmla="*/ 0 w 1728192"/>
                      <a:gd name="connsiteY0" fmla="*/ 645459 h 1290917"/>
                      <a:gd name="connsiteX1" fmla="*/ 864096 w 1728192"/>
                      <a:gd name="connsiteY1" fmla="*/ 0 h 1290917"/>
                      <a:gd name="connsiteX2" fmla="*/ 1728192 w 1728192"/>
                      <a:gd name="connsiteY2" fmla="*/ 645459 h 1290917"/>
                      <a:gd name="connsiteX3" fmla="*/ 864096 w 1728192"/>
                      <a:gd name="connsiteY3" fmla="*/ 1290917 h 1290917"/>
                      <a:gd name="connsiteX4" fmla="*/ 0 w 1728192"/>
                      <a:gd name="connsiteY4" fmla="*/ 645459 h 1290917"/>
                      <a:gd name="connsiteX0" fmla="*/ 0 w 1728192"/>
                      <a:gd name="connsiteY0" fmla="*/ 645459 h 1290917"/>
                      <a:gd name="connsiteX1" fmla="*/ 864096 w 1728192"/>
                      <a:gd name="connsiteY1" fmla="*/ 0 h 1290917"/>
                      <a:gd name="connsiteX2" fmla="*/ 1728192 w 1728192"/>
                      <a:gd name="connsiteY2" fmla="*/ 645459 h 1290917"/>
                      <a:gd name="connsiteX3" fmla="*/ 864096 w 1728192"/>
                      <a:gd name="connsiteY3" fmla="*/ 1290917 h 1290917"/>
                      <a:gd name="connsiteX4" fmla="*/ 0 w 1728192"/>
                      <a:gd name="connsiteY4" fmla="*/ 645459 h 1290917"/>
                      <a:gd name="connsiteX0" fmla="*/ 0 w 1728192"/>
                      <a:gd name="connsiteY0" fmla="*/ 645459 h 1290917"/>
                      <a:gd name="connsiteX1" fmla="*/ 864096 w 1728192"/>
                      <a:gd name="connsiteY1" fmla="*/ 0 h 1290917"/>
                      <a:gd name="connsiteX2" fmla="*/ 1728192 w 1728192"/>
                      <a:gd name="connsiteY2" fmla="*/ 645459 h 1290917"/>
                      <a:gd name="connsiteX3" fmla="*/ 864096 w 1728192"/>
                      <a:gd name="connsiteY3" fmla="*/ 1290917 h 1290917"/>
                      <a:gd name="connsiteX4" fmla="*/ 0 w 1728192"/>
                      <a:gd name="connsiteY4" fmla="*/ 645459 h 1290917"/>
                      <a:gd name="connsiteX0" fmla="*/ 0 w 1728192"/>
                      <a:gd name="connsiteY0" fmla="*/ 645459 h 1290917"/>
                      <a:gd name="connsiteX1" fmla="*/ 864096 w 1728192"/>
                      <a:gd name="connsiteY1" fmla="*/ 0 h 1290917"/>
                      <a:gd name="connsiteX2" fmla="*/ 1728192 w 1728192"/>
                      <a:gd name="connsiteY2" fmla="*/ 645459 h 1290917"/>
                      <a:gd name="connsiteX3" fmla="*/ 864096 w 1728192"/>
                      <a:gd name="connsiteY3" fmla="*/ 1290917 h 1290917"/>
                      <a:gd name="connsiteX4" fmla="*/ 0 w 1728192"/>
                      <a:gd name="connsiteY4" fmla="*/ 645459 h 1290917"/>
                      <a:gd name="connsiteX0" fmla="*/ 0 w 1728192"/>
                      <a:gd name="connsiteY0" fmla="*/ 645459 h 1290917"/>
                      <a:gd name="connsiteX1" fmla="*/ 864096 w 1728192"/>
                      <a:gd name="connsiteY1" fmla="*/ 0 h 1290917"/>
                      <a:gd name="connsiteX2" fmla="*/ 1728192 w 1728192"/>
                      <a:gd name="connsiteY2" fmla="*/ 645459 h 1290917"/>
                      <a:gd name="connsiteX3" fmla="*/ 864096 w 1728192"/>
                      <a:gd name="connsiteY3" fmla="*/ 1290917 h 1290917"/>
                      <a:gd name="connsiteX4" fmla="*/ 0 w 1728192"/>
                      <a:gd name="connsiteY4" fmla="*/ 645459 h 1290917"/>
                      <a:gd name="connsiteX0" fmla="*/ 0 w 1728192"/>
                      <a:gd name="connsiteY0" fmla="*/ 645459 h 1290917"/>
                      <a:gd name="connsiteX1" fmla="*/ 864096 w 1728192"/>
                      <a:gd name="connsiteY1" fmla="*/ 0 h 1290917"/>
                      <a:gd name="connsiteX2" fmla="*/ 1728192 w 1728192"/>
                      <a:gd name="connsiteY2" fmla="*/ 645459 h 1290917"/>
                      <a:gd name="connsiteX3" fmla="*/ 864096 w 1728192"/>
                      <a:gd name="connsiteY3" fmla="*/ 1290917 h 1290917"/>
                      <a:gd name="connsiteX4" fmla="*/ 0 w 1728192"/>
                      <a:gd name="connsiteY4" fmla="*/ 645459 h 1290917"/>
                      <a:gd name="connsiteX0" fmla="*/ 0 w 1728192"/>
                      <a:gd name="connsiteY0" fmla="*/ 645459 h 1290917"/>
                      <a:gd name="connsiteX1" fmla="*/ 864096 w 1728192"/>
                      <a:gd name="connsiteY1" fmla="*/ 0 h 1290917"/>
                      <a:gd name="connsiteX2" fmla="*/ 1728192 w 1728192"/>
                      <a:gd name="connsiteY2" fmla="*/ 645459 h 1290917"/>
                      <a:gd name="connsiteX3" fmla="*/ 864096 w 1728192"/>
                      <a:gd name="connsiteY3" fmla="*/ 1290917 h 1290917"/>
                      <a:gd name="connsiteX4" fmla="*/ 0 w 1728192"/>
                      <a:gd name="connsiteY4" fmla="*/ 645459 h 1290917"/>
                      <a:gd name="connsiteX0" fmla="*/ 0 w 1728192"/>
                      <a:gd name="connsiteY0" fmla="*/ 645459 h 1290917"/>
                      <a:gd name="connsiteX1" fmla="*/ 864096 w 1728192"/>
                      <a:gd name="connsiteY1" fmla="*/ 0 h 1290917"/>
                      <a:gd name="connsiteX2" fmla="*/ 1728192 w 1728192"/>
                      <a:gd name="connsiteY2" fmla="*/ 645459 h 1290917"/>
                      <a:gd name="connsiteX3" fmla="*/ 864096 w 1728192"/>
                      <a:gd name="connsiteY3" fmla="*/ 1290917 h 1290917"/>
                      <a:gd name="connsiteX4" fmla="*/ 0 w 1728192"/>
                      <a:gd name="connsiteY4" fmla="*/ 645459 h 1290917"/>
                      <a:gd name="connsiteX0" fmla="*/ 0 w 1728192"/>
                      <a:gd name="connsiteY0" fmla="*/ 645459 h 1290917"/>
                      <a:gd name="connsiteX1" fmla="*/ 864096 w 1728192"/>
                      <a:gd name="connsiteY1" fmla="*/ 0 h 1290917"/>
                      <a:gd name="connsiteX2" fmla="*/ 1728192 w 1728192"/>
                      <a:gd name="connsiteY2" fmla="*/ 645459 h 1290917"/>
                      <a:gd name="connsiteX3" fmla="*/ 864096 w 1728192"/>
                      <a:gd name="connsiteY3" fmla="*/ 1290917 h 1290917"/>
                      <a:gd name="connsiteX4" fmla="*/ 0 w 1728192"/>
                      <a:gd name="connsiteY4" fmla="*/ 645459 h 1290917"/>
                      <a:gd name="connsiteX0" fmla="*/ 0 w 1728192"/>
                      <a:gd name="connsiteY0" fmla="*/ 645459 h 1290917"/>
                      <a:gd name="connsiteX1" fmla="*/ 864096 w 1728192"/>
                      <a:gd name="connsiteY1" fmla="*/ 0 h 1290917"/>
                      <a:gd name="connsiteX2" fmla="*/ 1728192 w 1728192"/>
                      <a:gd name="connsiteY2" fmla="*/ 645459 h 1290917"/>
                      <a:gd name="connsiteX3" fmla="*/ 864096 w 1728192"/>
                      <a:gd name="connsiteY3" fmla="*/ 1290917 h 1290917"/>
                      <a:gd name="connsiteX4" fmla="*/ 0 w 1728192"/>
                      <a:gd name="connsiteY4" fmla="*/ 645459 h 1290917"/>
                      <a:gd name="connsiteX0" fmla="*/ 0 w 1728192"/>
                      <a:gd name="connsiteY0" fmla="*/ 645459 h 1290917"/>
                      <a:gd name="connsiteX1" fmla="*/ 864096 w 1728192"/>
                      <a:gd name="connsiteY1" fmla="*/ 0 h 1290917"/>
                      <a:gd name="connsiteX2" fmla="*/ 1728192 w 1728192"/>
                      <a:gd name="connsiteY2" fmla="*/ 645459 h 1290917"/>
                      <a:gd name="connsiteX3" fmla="*/ 864096 w 1728192"/>
                      <a:gd name="connsiteY3" fmla="*/ 1290917 h 1290917"/>
                      <a:gd name="connsiteX4" fmla="*/ 0 w 1728192"/>
                      <a:gd name="connsiteY4" fmla="*/ 645459 h 1290917"/>
                      <a:gd name="connsiteX0" fmla="*/ 0 w 1728192"/>
                      <a:gd name="connsiteY0" fmla="*/ 645459 h 1290917"/>
                      <a:gd name="connsiteX1" fmla="*/ 864096 w 1728192"/>
                      <a:gd name="connsiteY1" fmla="*/ 0 h 1290917"/>
                      <a:gd name="connsiteX2" fmla="*/ 1728192 w 1728192"/>
                      <a:gd name="connsiteY2" fmla="*/ 645459 h 1290917"/>
                      <a:gd name="connsiteX3" fmla="*/ 864096 w 1728192"/>
                      <a:gd name="connsiteY3" fmla="*/ 1290917 h 1290917"/>
                      <a:gd name="connsiteX4" fmla="*/ 0 w 1728192"/>
                      <a:gd name="connsiteY4" fmla="*/ 645459 h 1290917"/>
                      <a:gd name="connsiteX0" fmla="*/ 0 w 1728192"/>
                      <a:gd name="connsiteY0" fmla="*/ 645459 h 1290917"/>
                      <a:gd name="connsiteX1" fmla="*/ 864096 w 1728192"/>
                      <a:gd name="connsiteY1" fmla="*/ 0 h 1290917"/>
                      <a:gd name="connsiteX2" fmla="*/ 1728192 w 1728192"/>
                      <a:gd name="connsiteY2" fmla="*/ 645459 h 1290917"/>
                      <a:gd name="connsiteX3" fmla="*/ 864096 w 1728192"/>
                      <a:gd name="connsiteY3" fmla="*/ 1290917 h 1290917"/>
                      <a:gd name="connsiteX4" fmla="*/ 0 w 1728192"/>
                      <a:gd name="connsiteY4" fmla="*/ 645459 h 1290917"/>
                      <a:gd name="connsiteX0" fmla="*/ 0 w 1728192"/>
                      <a:gd name="connsiteY0" fmla="*/ 607359 h 1252817"/>
                      <a:gd name="connsiteX1" fmla="*/ 864096 w 1728192"/>
                      <a:gd name="connsiteY1" fmla="*/ 0 h 1252817"/>
                      <a:gd name="connsiteX2" fmla="*/ 1728192 w 1728192"/>
                      <a:gd name="connsiteY2" fmla="*/ 607359 h 1252817"/>
                      <a:gd name="connsiteX3" fmla="*/ 864096 w 1728192"/>
                      <a:gd name="connsiteY3" fmla="*/ 1252817 h 1252817"/>
                      <a:gd name="connsiteX4" fmla="*/ 0 w 1728192"/>
                      <a:gd name="connsiteY4" fmla="*/ 607359 h 1252817"/>
                      <a:gd name="connsiteX0" fmla="*/ 0 w 1728192"/>
                      <a:gd name="connsiteY0" fmla="*/ 607359 h 1186142"/>
                      <a:gd name="connsiteX1" fmla="*/ 864096 w 1728192"/>
                      <a:gd name="connsiteY1" fmla="*/ 0 h 1186142"/>
                      <a:gd name="connsiteX2" fmla="*/ 1728192 w 1728192"/>
                      <a:gd name="connsiteY2" fmla="*/ 607359 h 1186142"/>
                      <a:gd name="connsiteX3" fmla="*/ 873621 w 1728192"/>
                      <a:gd name="connsiteY3" fmla="*/ 1186142 h 1186142"/>
                      <a:gd name="connsiteX4" fmla="*/ 0 w 1728192"/>
                      <a:gd name="connsiteY4" fmla="*/ 607359 h 11861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28192" h="1186142">
                        <a:moveTo>
                          <a:pt x="0" y="607359"/>
                        </a:moveTo>
                        <a:cubicBezTo>
                          <a:pt x="202307" y="306481"/>
                          <a:pt x="499864" y="24653"/>
                          <a:pt x="864096" y="0"/>
                        </a:cubicBezTo>
                        <a:cubicBezTo>
                          <a:pt x="1266428" y="24653"/>
                          <a:pt x="1506835" y="344581"/>
                          <a:pt x="1728192" y="607359"/>
                        </a:cubicBezTo>
                        <a:cubicBezTo>
                          <a:pt x="1525885" y="927287"/>
                          <a:pt x="1199753" y="1171014"/>
                          <a:pt x="873621" y="1186142"/>
                        </a:cubicBezTo>
                        <a:cubicBezTo>
                          <a:pt x="585589" y="1180539"/>
                          <a:pt x="135632" y="908237"/>
                          <a:pt x="0" y="607359"/>
                        </a:cubicBezTo>
                        <a:close/>
                      </a:path>
                    </a:pathLst>
                  </a:custGeom>
                  <a:noFill/>
                  <a:ln w="57150">
                    <a:solidFill>
                      <a:schemeClr val="accent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 sz="1200"/>
                  </a:p>
                </p:txBody>
              </p:sp>
              <p:grpSp>
                <p:nvGrpSpPr>
                  <p:cNvPr id="1075" name="Group 82">
                    <a:extLst>
                      <a:ext uri="{FF2B5EF4-FFF2-40B4-BE49-F238E27FC236}">
                        <a16:creationId xmlns:a16="http://schemas.microsoft.com/office/drawing/2014/main" id="{359EDC23-C31E-FD55-4C44-D454F998A6C7}"/>
                      </a:ext>
                    </a:extLst>
                  </p:cNvPr>
                  <p:cNvGrpSpPr/>
                  <p:nvPr/>
                </p:nvGrpSpPr>
                <p:grpSpPr>
                  <a:xfrm>
                    <a:off x="6203955" y="1857649"/>
                    <a:ext cx="1953318" cy="933281"/>
                    <a:chOff x="1039057" y="1888246"/>
                    <a:chExt cx="1953318" cy="933281"/>
                  </a:xfrm>
                  <a:solidFill>
                    <a:srgbClr val="027696"/>
                  </a:solidFill>
                </p:grpSpPr>
                <p:sp>
                  <p:nvSpPr>
                    <p:cNvPr id="1076" name="Rounded Rectangle 83">
                      <a:extLst>
                        <a:ext uri="{FF2B5EF4-FFF2-40B4-BE49-F238E27FC236}">
                          <a16:creationId xmlns:a16="http://schemas.microsoft.com/office/drawing/2014/main" id="{BD7AEBED-59F2-6765-C490-7B9AD0215A0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464022" y="1966019"/>
                      <a:ext cx="148567" cy="777734"/>
                    </a:xfrm>
                    <a:prstGeom prst="roundRect">
                      <a:avLst>
                        <a:gd name="adj" fmla="val 44877"/>
                      </a:avLst>
                    </a:prstGeom>
                    <a:solidFill>
                      <a:schemeClr val="accent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ko-KR" altLang="en-US" sz="1200"/>
                    </a:p>
                  </p:txBody>
                </p:sp>
                <p:sp>
                  <p:nvSpPr>
                    <p:cNvPr id="1077" name="Rounded Rectangle 84">
                      <a:extLst>
                        <a:ext uri="{FF2B5EF4-FFF2-40B4-BE49-F238E27FC236}">
                          <a16:creationId xmlns:a16="http://schemas.microsoft.com/office/drawing/2014/main" id="{F30F389E-AEF7-8CA8-EEC4-C8286A5D1D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42517" y="1888246"/>
                      <a:ext cx="148567" cy="933281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accent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ko-KR" altLang="en-US" sz="1200"/>
                    </a:p>
                  </p:txBody>
                </p:sp>
                <p:sp>
                  <p:nvSpPr>
                    <p:cNvPr id="1078" name="Rounded Rectangle 85">
                      <a:extLst>
                        <a:ext uri="{FF2B5EF4-FFF2-40B4-BE49-F238E27FC236}">
                          <a16:creationId xmlns:a16="http://schemas.microsoft.com/office/drawing/2014/main" id="{6EDDC085-293E-D4DC-AD82-A1151FF6008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421011" y="1966019"/>
                      <a:ext cx="148567" cy="777734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accent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ko-KR" altLang="en-US" sz="1200"/>
                    </a:p>
                  </p:txBody>
                </p:sp>
                <p:sp>
                  <p:nvSpPr>
                    <p:cNvPr id="1079" name="Rounded Rectangle 86">
                      <a:extLst>
                        <a:ext uri="{FF2B5EF4-FFF2-40B4-BE49-F238E27FC236}">
                          <a16:creationId xmlns:a16="http://schemas.microsoft.com/office/drawing/2014/main" id="{AE752BDA-C4B5-F5DD-54AA-9F9175D105F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843808" y="2185242"/>
                      <a:ext cx="148567" cy="339289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accent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ko-KR" altLang="en-US" sz="1200"/>
                    </a:p>
                  </p:txBody>
                </p:sp>
                <p:sp>
                  <p:nvSpPr>
                    <p:cNvPr id="1080" name="Rounded Rectangle 87">
                      <a:extLst>
                        <a:ext uri="{FF2B5EF4-FFF2-40B4-BE49-F238E27FC236}">
                          <a16:creationId xmlns:a16="http://schemas.microsoft.com/office/drawing/2014/main" id="{4317092A-7E46-1BCE-9DF7-6B026AFB1F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9057" y="2153805"/>
                      <a:ext cx="148567" cy="402163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accent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ko-KR" altLang="en-US" sz="1200"/>
                    </a:p>
                  </p:txBody>
                </p:sp>
              </p:grpSp>
            </p:grpSp>
          </p:grpSp>
        </p:grpSp>
      </p:grp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18E2CF6-716C-BB4D-A3AE-29081671299D}"/>
              </a:ext>
            </a:extLst>
          </p:cNvPr>
          <p:cNvSpPr/>
          <p:nvPr/>
        </p:nvSpPr>
        <p:spPr>
          <a:xfrm>
            <a:off x="2530185" y="3535929"/>
            <a:ext cx="6773280" cy="335661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187C968-194B-F3AD-2BA5-366415C4563D}"/>
              </a:ext>
            </a:extLst>
          </p:cNvPr>
          <p:cNvGrpSpPr/>
          <p:nvPr/>
        </p:nvGrpSpPr>
        <p:grpSpPr>
          <a:xfrm>
            <a:off x="3647326" y="3749833"/>
            <a:ext cx="4460036" cy="2946878"/>
            <a:chOff x="476311" y="1660348"/>
            <a:chExt cx="4594089" cy="3373577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B995713D-B1F4-87B5-26F5-D12E6F2777C3}"/>
                </a:ext>
              </a:extLst>
            </p:cNvPr>
            <p:cNvSpPr/>
            <p:nvPr/>
          </p:nvSpPr>
          <p:spPr>
            <a:xfrm>
              <a:off x="541331" y="1660348"/>
              <a:ext cx="4464048" cy="3208045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00">
                <a:solidFill>
                  <a:schemeClr val="tx1"/>
                </a:solidFill>
              </a:endParaRP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419FF781-5617-DCF6-E87B-20AD26F972E5}"/>
                </a:ext>
              </a:extLst>
            </p:cNvPr>
            <p:cNvGrpSpPr/>
            <p:nvPr/>
          </p:nvGrpSpPr>
          <p:grpSpPr>
            <a:xfrm>
              <a:off x="476311" y="1806704"/>
              <a:ext cx="4594089" cy="3227221"/>
              <a:chOff x="1745353" y="1395164"/>
              <a:chExt cx="5614913" cy="3715381"/>
            </a:xfrm>
          </p:grpSpPr>
          <p:sp>
            <p:nvSpPr>
              <p:cNvPr id="13" name="Donut 31">
                <a:extLst>
                  <a:ext uri="{FF2B5EF4-FFF2-40B4-BE49-F238E27FC236}">
                    <a16:creationId xmlns:a16="http://schemas.microsoft.com/office/drawing/2014/main" id="{B637D263-A838-6915-4DD5-07412521BE36}"/>
                  </a:ext>
                </a:extLst>
              </p:cNvPr>
              <p:cNvSpPr/>
              <p:nvPr/>
            </p:nvSpPr>
            <p:spPr>
              <a:xfrm>
                <a:off x="2905183" y="1419621"/>
                <a:ext cx="3312368" cy="3312369"/>
              </a:xfrm>
              <a:prstGeom prst="donut">
                <a:avLst>
                  <a:gd name="adj" fmla="val 2412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988350A8-5A80-26EC-E053-E3017B066F73}"/>
                  </a:ext>
                </a:extLst>
              </p:cNvPr>
              <p:cNvSpPr/>
              <p:nvPr/>
            </p:nvSpPr>
            <p:spPr>
              <a:xfrm>
                <a:off x="5184068" y="1446533"/>
                <a:ext cx="792088" cy="792088"/>
              </a:xfrm>
              <a:prstGeom prst="ellipse">
                <a:avLst/>
              </a:prstGeom>
              <a:solidFill>
                <a:schemeClr val="bg1"/>
              </a:solidFill>
              <a:ln w="508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9C92DC3C-E21B-FD8E-B590-213E8576F1E9}"/>
                  </a:ext>
                </a:extLst>
              </p:cNvPr>
              <p:cNvSpPr/>
              <p:nvPr/>
            </p:nvSpPr>
            <p:spPr>
              <a:xfrm>
                <a:off x="5706312" y="2678802"/>
                <a:ext cx="792088" cy="792088"/>
              </a:xfrm>
              <a:prstGeom prst="ellipse">
                <a:avLst/>
              </a:prstGeom>
              <a:solidFill>
                <a:schemeClr val="bg1"/>
              </a:solidFill>
              <a:ln w="508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01AA5A66-2F44-71EF-6FDF-93E849D5B438}"/>
                  </a:ext>
                </a:extLst>
              </p:cNvPr>
              <p:cNvSpPr/>
              <p:nvPr/>
            </p:nvSpPr>
            <p:spPr>
              <a:xfrm>
                <a:off x="5184068" y="3911072"/>
                <a:ext cx="792088" cy="792088"/>
              </a:xfrm>
              <a:prstGeom prst="ellipse">
                <a:avLst/>
              </a:prstGeom>
              <a:solidFill>
                <a:schemeClr val="bg1"/>
              </a:solidFill>
              <a:ln w="508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79B77967-0AE1-6E9B-7038-B0E924DDA960}"/>
                  </a:ext>
                </a:extLst>
              </p:cNvPr>
              <p:cNvSpPr/>
              <p:nvPr/>
            </p:nvSpPr>
            <p:spPr>
              <a:xfrm>
                <a:off x="3185660" y="1446533"/>
                <a:ext cx="792088" cy="792088"/>
              </a:xfrm>
              <a:prstGeom prst="ellipse">
                <a:avLst/>
              </a:prstGeom>
              <a:solidFill>
                <a:schemeClr val="accent1"/>
              </a:solidFill>
              <a:ln w="508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6A9094F5-8E31-144E-4AEC-6F0A4B3D3FF3}"/>
                  </a:ext>
                </a:extLst>
              </p:cNvPr>
              <p:cNvSpPr/>
              <p:nvPr/>
            </p:nvSpPr>
            <p:spPr>
              <a:xfrm>
                <a:off x="2587580" y="2678802"/>
                <a:ext cx="792088" cy="792088"/>
              </a:xfrm>
              <a:prstGeom prst="ellipse">
                <a:avLst/>
              </a:prstGeom>
              <a:solidFill>
                <a:schemeClr val="accent1"/>
              </a:solidFill>
              <a:ln w="508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5344DD23-E4E0-67E5-88B9-8EEC1D099F05}"/>
                  </a:ext>
                </a:extLst>
              </p:cNvPr>
              <p:cNvSpPr/>
              <p:nvPr/>
            </p:nvSpPr>
            <p:spPr>
              <a:xfrm>
                <a:off x="3185660" y="3911072"/>
                <a:ext cx="792088" cy="792088"/>
              </a:xfrm>
              <a:prstGeom prst="ellipse">
                <a:avLst/>
              </a:prstGeom>
              <a:solidFill>
                <a:schemeClr val="accent1"/>
              </a:solidFill>
              <a:ln w="508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/>
              </a:p>
            </p:txBody>
          </p:sp>
          <p:sp>
            <p:nvSpPr>
              <p:cNvPr id="21" name="Teardrop 9">
                <a:extLst>
                  <a:ext uri="{FF2B5EF4-FFF2-40B4-BE49-F238E27FC236}">
                    <a16:creationId xmlns:a16="http://schemas.microsoft.com/office/drawing/2014/main" id="{DC2CE8A2-6B75-6434-04A5-CA9E41DE6DD5}"/>
                  </a:ext>
                </a:extLst>
              </p:cNvPr>
              <p:cNvSpPr/>
              <p:nvPr/>
            </p:nvSpPr>
            <p:spPr>
              <a:xfrm rot="18900000">
                <a:off x="5380249" y="4136537"/>
                <a:ext cx="399727" cy="341156"/>
              </a:xfrm>
              <a:custGeom>
                <a:avLst/>
                <a:gdLst/>
                <a:ahLst/>
                <a:cxnLst/>
                <a:rect l="l" t="t" r="r" b="b"/>
                <a:pathLst>
                  <a:path w="3552042" h="3031575">
                    <a:moveTo>
                      <a:pt x="1499560" y="1284945"/>
                    </a:moveTo>
                    <a:lnTo>
                      <a:pt x="1272419" y="1057805"/>
                    </a:lnTo>
                    <a:lnTo>
                      <a:pt x="1054631" y="1275593"/>
                    </a:lnTo>
                    <a:lnTo>
                      <a:pt x="836843" y="1057805"/>
                    </a:lnTo>
                    <a:lnTo>
                      <a:pt x="609703" y="1284945"/>
                    </a:lnTo>
                    <a:lnTo>
                      <a:pt x="827491" y="1502733"/>
                    </a:lnTo>
                    <a:lnTo>
                      <a:pt x="609703" y="1720522"/>
                    </a:lnTo>
                    <a:lnTo>
                      <a:pt x="836843" y="1947662"/>
                    </a:lnTo>
                    <a:lnTo>
                      <a:pt x="1054631" y="1729874"/>
                    </a:lnTo>
                    <a:lnTo>
                      <a:pt x="1272419" y="1947662"/>
                    </a:lnTo>
                    <a:lnTo>
                      <a:pt x="1499560" y="1720522"/>
                    </a:lnTo>
                    <a:lnTo>
                      <a:pt x="1281771" y="1502733"/>
                    </a:lnTo>
                    <a:close/>
                    <a:moveTo>
                      <a:pt x="3552042" y="1021270"/>
                    </a:moveTo>
                    <a:cubicBezTo>
                      <a:pt x="3346428" y="1488389"/>
                      <a:pt x="3240687" y="1885112"/>
                      <a:pt x="3146822" y="2229032"/>
                    </a:cubicBezTo>
                    <a:cubicBezTo>
                      <a:pt x="3047091" y="2666397"/>
                      <a:pt x="2787512" y="3031575"/>
                      <a:pt x="2344279" y="3031575"/>
                    </a:cubicBezTo>
                    <a:cubicBezTo>
                      <a:pt x="1991740" y="3031575"/>
                      <a:pt x="1692293" y="2804263"/>
                      <a:pt x="1587926" y="2487045"/>
                    </a:cubicBezTo>
                    <a:cubicBezTo>
                      <a:pt x="1859795" y="2308350"/>
                      <a:pt x="2033031" y="1980125"/>
                      <a:pt x="2117061" y="1611614"/>
                    </a:cubicBezTo>
                    <a:cubicBezTo>
                      <a:pt x="2127904" y="1571883"/>
                      <a:pt x="2138872" y="1531598"/>
                      <a:pt x="2150086" y="1490753"/>
                    </a:cubicBezTo>
                    <a:cubicBezTo>
                      <a:pt x="2212338" y="1465032"/>
                      <a:pt x="2277652" y="1444164"/>
                      <a:pt x="2344279" y="1426490"/>
                    </a:cubicBezTo>
                    <a:cubicBezTo>
                      <a:pt x="2764465" y="1315024"/>
                      <a:pt x="3073190" y="1226884"/>
                      <a:pt x="3552042" y="1021270"/>
                    </a:cubicBezTo>
                    <a:close/>
                    <a:moveTo>
                      <a:pt x="2557365" y="0"/>
                    </a:moveTo>
                    <a:cubicBezTo>
                      <a:pt x="2295797" y="594236"/>
                      <a:pt x="2161281" y="1098917"/>
                      <a:pt x="2041873" y="1536428"/>
                    </a:cubicBezTo>
                    <a:cubicBezTo>
                      <a:pt x="1915003" y="2092812"/>
                      <a:pt x="1584785" y="2557364"/>
                      <a:pt x="1020937" y="2557364"/>
                    </a:cubicBezTo>
                    <a:cubicBezTo>
                      <a:pt x="457089" y="2557364"/>
                      <a:pt x="0" y="2100276"/>
                      <a:pt x="0" y="1536428"/>
                    </a:cubicBezTo>
                    <a:cubicBezTo>
                      <a:pt x="0" y="972580"/>
                      <a:pt x="475939" y="660066"/>
                      <a:pt x="1020937" y="515492"/>
                    </a:cubicBezTo>
                    <a:cubicBezTo>
                      <a:pt x="1555467" y="373694"/>
                      <a:pt x="1948204" y="261568"/>
                      <a:pt x="255736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/>
              </a:p>
            </p:txBody>
          </p:sp>
          <p:sp>
            <p:nvSpPr>
              <p:cNvPr id="22" name="Freeform 39">
                <a:extLst>
                  <a:ext uri="{FF2B5EF4-FFF2-40B4-BE49-F238E27FC236}">
                    <a16:creationId xmlns:a16="http://schemas.microsoft.com/office/drawing/2014/main" id="{51630519-3FC1-D0ED-E86A-5C72F74E5563}"/>
                  </a:ext>
                </a:extLst>
              </p:cNvPr>
              <p:cNvSpPr/>
              <p:nvPr/>
            </p:nvSpPr>
            <p:spPr>
              <a:xfrm>
                <a:off x="3345069" y="4190765"/>
                <a:ext cx="473269" cy="353657"/>
              </a:xfrm>
              <a:custGeom>
                <a:avLst/>
                <a:gdLst/>
                <a:ahLst/>
                <a:cxnLst/>
                <a:rect l="l" t="t" r="r" b="b"/>
                <a:pathLst>
                  <a:path w="3246245" h="2425805">
                    <a:moveTo>
                      <a:pt x="2545666" y="706851"/>
                    </a:moveTo>
                    <a:cubicBezTo>
                      <a:pt x="2704742" y="706851"/>
                      <a:pt x="2833698" y="835807"/>
                      <a:pt x="2833698" y="994883"/>
                    </a:cubicBezTo>
                    <a:cubicBezTo>
                      <a:pt x="2833698" y="1153959"/>
                      <a:pt x="2704742" y="1282915"/>
                      <a:pt x="2545666" y="1282915"/>
                    </a:cubicBezTo>
                    <a:cubicBezTo>
                      <a:pt x="2386590" y="1282915"/>
                      <a:pt x="2257634" y="1153959"/>
                      <a:pt x="2257634" y="994883"/>
                    </a:cubicBezTo>
                    <a:cubicBezTo>
                      <a:pt x="2257634" y="835807"/>
                      <a:pt x="2386590" y="706851"/>
                      <a:pt x="2545666" y="706851"/>
                    </a:cubicBezTo>
                    <a:close/>
                    <a:moveTo>
                      <a:pt x="700580" y="706851"/>
                    </a:moveTo>
                    <a:cubicBezTo>
                      <a:pt x="859656" y="706851"/>
                      <a:pt x="988612" y="835807"/>
                      <a:pt x="988612" y="994883"/>
                    </a:cubicBezTo>
                    <a:cubicBezTo>
                      <a:pt x="988612" y="1153959"/>
                      <a:pt x="859656" y="1282915"/>
                      <a:pt x="700580" y="1282915"/>
                    </a:cubicBezTo>
                    <a:cubicBezTo>
                      <a:pt x="541504" y="1282915"/>
                      <a:pt x="412548" y="1153959"/>
                      <a:pt x="412548" y="994883"/>
                    </a:cubicBezTo>
                    <a:cubicBezTo>
                      <a:pt x="412548" y="835807"/>
                      <a:pt x="541504" y="706851"/>
                      <a:pt x="700580" y="706851"/>
                    </a:cubicBezTo>
                    <a:close/>
                    <a:moveTo>
                      <a:pt x="1619971" y="0"/>
                    </a:moveTo>
                    <a:cubicBezTo>
                      <a:pt x="1621025" y="5"/>
                      <a:pt x="1622076" y="12"/>
                      <a:pt x="1623123" y="141"/>
                    </a:cubicBezTo>
                    <a:cubicBezTo>
                      <a:pt x="1624170" y="12"/>
                      <a:pt x="1625221" y="5"/>
                      <a:pt x="1626275" y="0"/>
                    </a:cubicBezTo>
                    <a:lnTo>
                      <a:pt x="1626274" y="282"/>
                    </a:lnTo>
                    <a:cubicBezTo>
                      <a:pt x="1966825" y="4283"/>
                      <a:pt x="1974816" y="220494"/>
                      <a:pt x="2177568" y="171426"/>
                    </a:cubicBezTo>
                    <a:cubicBezTo>
                      <a:pt x="2600959" y="50212"/>
                      <a:pt x="2963165" y="85364"/>
                      <a:pt x="3172404" y="310875"/>
                    </a:cubicBezTo>
                    <a:cubicBezTo>
                      <a:pt x="3300075" y="473051"/>
                      <a:pt x="3301971" y="794993"/>
                      <a:pt x="2851767" y="1164523"/>
                    </a:cubicBezTo>
                    <a:cubicBezTo>
                      <a:pt x="2918303" y="1029844"/>
                      <a:pt x="2927052" y="857771"/>
                      <a:pt x="2799829" y="746887"/>
                    </a:cubicBezTo>
                    <a:cubicBezTo>
                      <a:pt x="3115459" y="786295"/>
                      <a:pt x="3165949" y="533368"/>
                      <a:pt x="3049873" y="419809"/>
                    </a:cubicBezTo>
                    <a:cubicBezTo>
                      <a:pt x="2811516" y="207658"/>
                      <a:pt x="2338612" y="298041"/>
                      <a:pt x="2253222" y="493802"/>
                    </a:cubicBezTo>
                    <a:cubicBezTo>
                      <a:pt x="2139861" y="783555"/>
                      <a:pt x="2165869" y="1185485"/>
                      <a:pt x="2076302" y="1369861"/>
                    </a:cubicBezTo>
                    <a:cubicBezTo>
                      <a:pt x="1906668" y="1634081"/>
                      <a:pt x="1716639" y="1881305"/>
                      <a:pt x="1713569" y="2080938"/>
                    </a:cubicBezTo>
                    <a:cubicBezTo>
                      <a:pt x="1706472" y="2158984"/>
                      <a:pt x="1709123" y="2405980"/>
                      <a:pt x="1625847" y="2423204"/>
                    </a:cubicBezTo>
                    <a:cubicBezTo>
                      <a:pt x="1625847" y="2424071"/>
                      <a:pt x="1625843" y="2424938"/>
                      <a:pt x="1625839" y="2425805"/>
                    </a:cubicBezTo>
                    <a:lnTo>
                      <a:pt x="1623123" y="2424507"/>
                    </a:lnTo>
                    <a:lnTo>
                      <a:pt x="1620407" y="2425805"/>
                    </a:lnTo>
                    <a:cubicBezTo>
                      <a:pt x="1620403" y="2424938"/>
                      <a:pt x="1620399" y="2424071"/>
                      <a:pt x="1620399" y="2423204"/>
                    </a:cubicBezTo>
                    <a:cubicBezTo>
                      <a:pt x="1537123" y="2405980"/>
                      <a:pt x="1539774" y="2158984"/>
                      <a:pt x="1532677" y="2080938"/>
                    </a:cubicBezTo>
                    <a:cubicBezTo>
                      <a:pt x="1529607" y="1881305"/>
                      <a:pt x="1339578" y="1634081"/>
                      <a:pt x="1169944" y="1369861"/>
                    </a:cubicBezTo>
                    <a:cubicBezTo>
                      <a:pt x="1080377" y="1185485"/>
                      <a:pt x="1106385" y="783555"/>
                      <a:pt x="993024" y="493802"/>
                    </a:cubicBezTo>
                    <a:cubicBezTo>
                      <a:pt x="907634" y="298041"/>
                      <a:pt x="434730" y="207658"/>
                      <a:pt x="196373" y="419809"/>
                    </a:cubicBezTo>
                    <a:cubicBezTo>
                      <a:pt x="80297" y="533368"/>
                      <a:pt x="130787" y="786295"/>
                      <a:pt x="446417" y="746887"/>
                    </a:cubicBezTo>
                    <a:cubicBezTo>
                      <a:pt x="319194" y="857771"/>
                      <a:pt x="327943" y="1029844"/>
                      <a:pt x="394479" y="1164523"/>
                    </a:cubicBezTo>
                    <a:cubicBezTo>
                      <a:pt x="-55725" y="794993"/>
                      <a:pt x="-53829" y="473051"/>
                      <a:pt x="73842" y="310875"/>
                    </a:cubicBezTo>
                    <a:cubicBezTo>
                      <a:pt x="283081" y="85364"/>
                      <a:pt x="645287" y="50212"/>
                      <a:pt x="1068678" y="171426"/>
                    </a:cubicBezTo>
                    <a:cubicBezTo>
                      <a:pt x="1271430" y="220494"/>
                      <a:pt x="1279421" y="4283"/>
                      <a:pt x="1619972" y="28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/>
              </a:p>
            </p:txBody>
          </p:sp>
          <p:sp>
            <p:nvSpPr>
              <p:cNvPr id="24" name="Freeform 40">
                <a:extLst>
                  <a:ext uri="{FF2B5EF4-FFF2-40B4-BE49-F238E27FC236}">
                    <a16:creationId xmlns:a16="http://schemas.microsoft.com/office/drawing/2014/main" id="{C4A34F64-B3BB-4390-9154-70FB07CD45FB}"/>
                  </a:ext>
                </a:extLst>
              </p:cNvPr>
              <p:cNvSpPr/>
              <p:nvPr/>
            </p:nvSpPr>
            <p:spPr>
              <a:xfrm>
                <a:off x="2825715" y="2878992"/>
                <a:ext cx="315818" cy="395165"/>
              </a:xfrm>
              <a:custGeom>
                <a:avLst/>
                <a:gdLst/>
                <a:ahLst/>
                <a:cxnLst/>
                <a:rect l="l" t="t" r="r" b="b"/>
                <a:pathLst>
                  <a:path w="2427821" h="3249943">
                    <a:moveTo>
                      <a:pt x="1783445" y="477276"/>
                    </a:moveTo>
                    <a:cubicBezTo>
                      <a:pt x="1867295" y="479049"/>
                      <a:pt x="1940306" y="495815"/>
                      <a:pt x="1995323" y="528655"/>
                    </a:cubicBezTo>
                    <a:cubicBezTo>
                      <a:pt x="2375187" y="892595"/>
                      <a:pt x="1478983" y="963108"/>
                      <a:pt x="1620010" y="1047270"/>
                    </a:cubicBezTo>
                    <a:cubicBezTo>
                      <a:pt x="1920260" y="1267909"/>
                      <a:pt x="2179568" y="1563610"/>
                      <a:pt x="2275102" y="1879783"/>
                    </a:cubicBezTo>
                    <a:cubicBezTo>
                      <a:pt x="2386559" y="2264195"/>
                      <a:pt x="2620845" y="2969329"/>
                      <a:pt x="2118153" y="3196792"/>
                    </a:cubicBezTo>
                    <a:cubicBezTo>
                      <a:pt x="862559" y="3474297"/>
                      <a:pt x="146052" y="2612212"/>
                      <a:pt x="9574" y="1838839"/>
                    </a:cubicBezTo>
                    <a:cubicBezTo>
                      <a:pt x="-38192" y="1613652"/>
                      <a:pt x="98284" y="1313401"/>
                      <a:pt x="296177" y="1170100"/>
                    </a:cubicBezTo>
                    <a:cubicBezTo>
                      <a:pt x="391711" y="1081390"/>
                      <a:pt x="330296" y="876673"/>
                      <a:pt x="323472" y="671956"/>
                    </a:cubicBezTo>
                    <a:cubicBezTo>
                      <a:pt x="296177" y="474063"/>
                      <a:pt x="760199" y="351234"/>
                      <a:pt x="664666" y="1211043"/>
                    </a:cubicBezTo>
                    <a:cubicBezTo>
                      <a:pt x="853176" y="743465"/>
                      <a:pt x="1420091" y="469595"/>
                      <a:pt x="1783445" y="477276"/>
                    </a:cubicBezTo>
                    <a:close/>
                    <a:moveTo>
                      <a:pt x="1024970" y="33"/>
                    </a:moveTo>
                    <a:cubicBezTo>
                      <a:pt x="1115949" y="3590"/>
                      <a:pt x="1140206" y="286408"/>
                      <a:pt x="1176458" y="269348"/>
                    </a:cubicBezTo>
                    <a:cubicBezTo>
                      <a:pt x="1251521" y="278446"/>
                      <a:pt x="1265168" y="21414"/>
                      <a:pt x="1401646" y="44160"/>
                    </a:cubicBezTo>
                    <a:cubicBezTo>
                      <a:pt x="1469884" y="71456"/>
                      <a:pt x="1374351" y="221581"/>
                      <a:pt x="1360703" y="310292"/>
                    </a:cubicBezTo>
                    <a:lnTo>
                      <a:pt x="1517652" y="453593"/>
                    </a:lnTo>
                    <a:cubicBezTo>
                      <a:pt x="974016" y="540030"/>
                      <a:pt x="901229" y="790238"/>
                      <a:pt x="753379" y="951737"/>
                    </a:cubicBezTo>
                    <a:lnTo>
                      <a:pt x="705610" y="644662"/>
                    </a:lnTo>
                    <a:lnTo>
                      <a:pt x="787497" y="521832"/>
                    </a:lnTo>
                    <a:cubicBezTo>
                      <a:pt x="712435" y="433122"/>
                      <a:pt x="446303" y="364883"/>
                      <a:pt x="562310" y="255701"/>
                    </a:cubicBezTo>
                    <a:cubicBezTo>
                      <a:pt x="739730" y="98751"/>
                      <a:pt x="862560" y="337587"/>
                      <a:pt x="1012685" y="378530"/>
                    </a:cubicBezTo>
                    <a:cubicBezTo>
                      <a:pt x="1010410" y="253426"/>
                      <a:pt x="796596" y="101025"/>
                      <a:pt x="1005861" y="3217"/>
                    </a:cubicBezTo>
                    <a:cubicBezTo>
                      <a:pt x="1012543" y="800"/>
                      <a:pt x="1018905" y="-204"/>
                      <a:pt x="1024970" y="3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/>
              </a:p>
            </p:txBody>
          </p:sp>
          <p:sp>
            <p:nvSpPr>
              <p:cNvPr id="25" name="Freeform 41">
                <a:extLst>
                  <a:ext uri="{FF2B5EF4-FFF2-40B4-BE49-F238E27FC236}">
                    <a16:creationId xmlns:a16="http://schemas.microsoft.com/office/drawing/2014/main" id="{0FDC323D-5AB4-6504-5496-911FB81D6D9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414408" y="1676974"/>
                <a:ext cx="331408" cy="331206"/>
              </a:xfrm>
              <a:custGeom>
                <a:avLst/>
                <a:gdLst>
                  <a:gd name="connsiteX0" fmla="*/ 790984 w 1901727"/>
                  <a:gd name="connsiteY0" fmla="*/ 0 h 1985875"/>
                  <a:gd name="connsiteX1" fmla="*/ 790984 w 1901727"/>
                  <a:gd name="connsiteY1" fmla="*/ 0 h 1985875"/>
                  <a:gd name="connsiteX2" fmla="*/ 1026596 w 1901727"/>
                  <a:gd name="connsiteY2" fmla="*/ 5610 h 1985875"/>
                  <a:gd name="connsiteX3" fmla="*/ 1020986 w 1901727"/>
                  <a:gd name="connsiteY3" fmla="*/ 493664 h 1985875"/>
                  <a:gd name="connsiteX4" fmla="*/ 1172451 w 1901727"/>
                  <a:gd name="connsiteY4" fmla="*/ 605860 h 1985875"/>
                  <a:gd name="connsiteX5" fmla="*/ 1357575 w 1901727"/>
                  <a:gd name="connsiteY5" fmla="*/ 403907 h 1985875"/>
                  <a:gd name="connsiteX6" fmla="*/ 1901727 w 1901727"/>
                  <a:gd name="connsiteY6" fmla="*/ 1924167 h 1985875"/>
                  <a:gd name="connsiteX7" fmla="*/ 992937 w 1901727"/>
                  <a:gd name="connsiteY7" fmla="*/ 1480991 h 1985875"/>
                  <a:gd name="connsiteX8" fmla="*/ 1054645 w 1901727"/>
                  <a:gd name="connsiteY8" fmla="*/ 1121963 h 1985875"/>
                  <a:gd name="connsiteX9" fmla="*/ 1088304 w 1901727"/>
                  <a:gd name="connsiteY9" fmla="*/ 757325 h 1985875"/>
                  <a:gd name="connsiteX10" fmla="*/ 925619 w 1901727"/>
                  <a:gd name="connsiteY10" fmla="*/ 633909 h 1985875"/>
                  <a:gd name="connsiteX11" fmla="*/ 729276 w 1901727"/>
                  <a:gd name="connsiteY11" fmla="*/ 751715 h 1985875"/>
                  <a:gd name="connsiteX12" fmla="*/ 740495 w 1901727"/>
                  <a:gd name="connsiteY12" fmla="*/ 1161232 h 1985875"/>
                  <a:gd name="connsiteX13" fmla="*/ 785374 w 1901727"/>
                  <a:gd name="connsiteY13" fmla="*/ 1509040 h 1985875"/>
                  <a:gd name="connsiteX14" fmla="*/ 0 w 1901727"/>
                  <a:gd name="connsiteY14" fmla="*/ 1985875 h 1985875"/>
                  <a:gd name="connsiteX15" fmla="*/ 437565 w 1901727"/>
                  <a:gd name="connsiteY15" fmla="*/ 387077 h 1985875"/>
                  <a:gd name="connsiteX16" fmla="*/ 650738 w 1901727"/>
                  <a:gd name="connsiteY16" fmla="*/ 611470 h 1985875"/>
                  <a:gd name="connsiteX17" fmla="*/ 813423 w 1901727"/>
                  <a:gd name="connsiteY17" fmla="*/ 499274 h 1985875"/>
                  <a:gd name="connsiteX18" fmla="*/ 790984 w 1901727"/>
                  <a:gd name="connsiteY18" fmla="*/ 0 h 1985875"/>
                  <a:gd name="connsiteX0" fmla="*/ 790984 w 1901727"/>
                  <a:gd name="connsiteY0" fmla="*/ 0 h 1985875"/>
                  <a:gd name="connsiteX1" fmla="*/ 790984 w 1901727"/>
                  <a:gd name="connsiteY1" fmla="*/ 0 h 1985875"/>
                  <a:gd name="connsiteX2" fmla="*/ 1026596 w 1901727"/>
                  <a:gd name="connsiteY2" fmla="*/ 5610 h 1985875"/>
                  <a:gd name="connsiteX3" fmla="*/ 1020986 w 1901727"/>
                  <a:gd name="connsiteY3" fmla="*/ 493664 h 1985875"/>
                  <a:gd name="connsiteX4" fmla="*/ 1172451 w 1901727"/>
                  <a:gd name="connsiteY4" fmla="*/ 605860 h 1985875"/>
                  <a:gd name="connsiteX5" fmla="*/ 1357575 w 1901727"/>
                  <a:gd name="connsiteY5" fmla="*/ 403907 h 1985875"/>
                  <a:gd name="connsiteX6" fmla="*/ 1901727 w 1901727"/>
                  <a:gd name="connsiteY6" fmla="*/ 1924167 h 1985875"/>
                  <a:gd name="connsiteX7" fmla="*/ 992937 w 1901727"/>
                  <a:gd name="connsiteY7" fmla="*/ 1480991 h 1985875"/>
                  <a:gd name="connsiteX8" fmla="*/ 1054645 w 1901727"/>
                  <a:gd name="connsiteY8" fmla="*/ 1121963 h 1985875"/>
                  <a:gd name="connsiteX9" fmla="*/ 1088304 w 1901727"/>
                  <a:gd name="connsiteY9" fmla="*/ 757325 h 1985875"/>
                  <a:gd name="connsiteX10" fmla="*/ 920009 w 1901727"/>
                  <a:gd name="connsiteY10" fmla="*/ 611470 h 1985875"/>
                  <a:gd name="connsiteX11" fmla="*/ 729276 w 1901727"/>
                  <a:gd name="connsiteY11" fmla="*/ 751715 h 1985875"/>
                  <a:gd name="connsiteX12" fmla="*/ 740495 w 1901727"/>
                  <a:gd name="connsiteY12" fmla="*/ 1161232 h 1985875"/>
                  <a:gd name="connsiteX13" fmla="*/ 785374 w 1901727"/>
                  <a:gd name="connsiteY13" fmla="*/ 1509040 h 1985875"/>
                  <a:gd name="connsiteX14" fmla="*/ 0 w 1901727"/>
                  <a:gd name="connsiteY14" fmla="*/ 1985875 h 1985875"/>
                  <a:gd name="connsiteX15" fmla="*/ 437565 w 1901727"/>
                  <a:gd name="connsiteY15" fmla="*/ 387077 h 1985875"/>
                  <a:gd name="connsiteX16" fmla="*/ 650738 w 1901727"/>
                  <a:gd name="connsiteY16" fmla="*/ 611470 h 1985875"/>
                  <a:gd name="connsiteX17" fmla="*/ 813423 w 1901727"/>
                  <a:gd name="connsiteY17" fmla="*/ 499274 h 1985875"/>
                  <a:gd name="connsiteX18" fmla="*/ 790984 w 1901727"/>
                  <a:gd name="connsiteY18" fmla="*/ 0 h 1985875"/>
                  <a:gd name="connsiteX0" fmla="*/ 790984 w 1901727"/>
                  <a:gd name="connsiteY0" fmla="*/ 0 h 1985875"/>
                  <a:gd name="connsiteX1" fmla="*/ 790984 w 1901727"/>
                  <a:gd name="connsiteY1" fmla="*/ 0 h 1985875"/>
                  <a:gd name="connsiteX2" fmla="*/ 1026596 w 1901727"/>
                  <a:gd name="connsiteY2" fmla="*/ 5610 h 1985875"/>
                  <a:gd name="connsiteX3" fmla="*/ 1020986 w 1901727"/>
                  <a:gd name="connsiteY3" fmla="*/ 493664 h 1985875"/>
                  <a:gd name="connsiteX4" fmla="*/ 1172451 w 1901727"/>
                  <a:gd name="connsiteY4" fmla="*/ 605860 h 1985875"/>
                  <a:gd name="connsiteX5" fmla="*/ 1357575 w 1901727"/>
                  <a:gd name="connsiteY5" fmla="*/ 403907 h 1985875"/>
                  <a:gd name="connsiteX6" fmla="*/ 1901727 w 1901727"/>
                  <a:gd name="connsiteY6" fmla="*/ 1924167 h 1985875"/>
                  <a:gd name="connsiteX7" fmla="*/ 992937 w 1901727"/>
                  <a:gd name="connsiteY7" fmla="*/ 1480991 h 1985875"/>
                  <a:gd name="connsiteX8" fmla="*/ 1054645 w 1901727"/>
                  <a:gd name="connsiteY8" fmla="*/ 1121963 h 1985875"/>
                  <a:gd name="connsiteX9" fmla="*/ 1088304 w 1901727"/>
                  <a:gd name="connsiteY9" fmla="*/ 757325 h 1985875"/>
                  <a:gd name="connsiteX10" fmla="*/ 920009 w 1901727"/>
                  <a:gd name="connsiteY10" fmla="*/ 611470 h 1985875"/>
                  <a:gd name="connsiteX11" fmla="*/ 729276 w 1901727"/>
                  <a:gd name="connsiteY11" fmla="*/ 751715 h 1985875"/>
                  <a:gd name="connsiteX12" fmla="*/ 740495 w 1901727"/>
                  <a:gd name="connsiteY12" fmla="*/ 1161232 h 1985875"/>
                  <a:gd name="connsiteX13" fmla="*/ 785374 w 1901727"/>
                  <a:gd name="connsiteY13" fmla="*/ 1509040 h 1985875"/>
                  <a:gd name="connsiteX14" fmla="*/ 0 w 1901727"/>
                  <a:gd name="connsiteY14" fmla="*/ 1985875 h 1985875"/>
                  <a:gd name="connsiteX15" fmla="*/ 437565 w 1901727"/>
                  <a:gd name="connsiteY15" fmla="*/ 387077 h 1985875"/>
                  <a:gd name="connsiteX16" fmla="*/ 650738 w 1901727"/>
                  <a:gd name="connsiteY16" fmla="*/ 611470 h 1985875"/>
                  <a:gd name="connsiteX17" fmla="*/ 813423 w 1901727"/>
                  <a:gd name="connsiteY17" fmla="*/ 499274 h 1985875"/>
                  <a:gd name="connsiteX18" fmla="*/ 790984 w 1901727"/>
                  <a:gd name="connsiteY18" fmla="*/ 0 h 1985875"/>
                  <a:gd name="connsiteX0" fmla="*/ 790984 w 1901727"/>
                  <a:gd name="connsiteY0" fmla="*/ 0 h 1985875"/>
                  <a:gd name="connsiteX1" fmla="*/ 790984 w 1901727"/>
                  <a:gd name="connsiteY1" fmla="*/ 0 h 1985875"/>
                  <a:gd name="connsiteX2" fmla="*/ 1026596 w 1901727"/>
                  <a:gd name="connsiteY2" fmla="*/ 5610 h 1985875"/>
                  <a:gd name="connsiteX3" fmla="*/ 1020986 w 1901727"/>
                  <a:gd name="connsiteY3" fmla="*/ 493664 h 1985875"/>
                  <a:gd name="connsiteX4" fmla="*/ 1172451 w 1901727"/>
                  <a:gd name="connsiteY4" fmla="*/ 605860 h 1985875"/>
                  <a:gd name="connsiteX5" fmla="*/ 1357575 w 1901727"/>
                  <a:gd name="connsiteY5" fmla="*/ 403907 h 1985875"/>
                  <a:gd name="connsiteX6" fmla="*/ 1901727 w 1901727"/>
                  <a:gd name="connsiteY6" fmla="*/ 1924167 h 1985875"/>
                  <a:gd name="connsiteX7" fmla="*/ 992937 w 1901727"/>
                  <a:gd name="connsiteY7" fmla="*/ 1480991 h 1985875"/>
                  <a:gd name="connsiteX8" fmla="*/ 1054645 w 1901727"/>
                  <a:gd name="connsiteY8" fmla="*/ 1121963 h 1985875"/>
                  <a:gd name="connsiteX9" fmla="*/ 1088304 w 1901727"/>
                  <a:gd name="connsiteY9" fmla="*/ 757325 h 1985875"/>
                  <a:gd name="connsiteX10" fmla="*/ 920009 w 1901727"/>
                  <a:gd name="connsiteY10" fmla="*/ 611470 h 1985875"/>
                  <a:gd name="connsiteX11" fmla="*/ 729276 w 1901727"/>
                  <a:gd name="connsiteY11" fmla="*/ 751715 h 1985875"/>
                  <a:gd name="connsiteX12" fmla="*/ 740495 w 1901727"/>
                  <a:gd name="connsiteY12" fmla="*/ 1161232 h 1985875"/>
                  <a:gd name="connsiteX13" fmla="*/ 785374 w 1901727"/>
                  <a:gd name="connsiteY13" fmla="*/ 1509040 h 1985875"/>
                  <a:gd name="connsiteX14" fmla="*/ 0 w 1901727"/>
                  <a:gd name="connsiteY14" fmla="*/ 1985875 h 1985875"/>
                  <a:gd name="connsiteX15" fmla="*/ 437565 w 1901727"/>
                  <a:gd name="connsiteY15" fmla="*/ 387077 h 1985875"/>
                  <a:gd name="connsiteX16" fmla="*/ 650738 w 1901727"/>
                  <a:gd name="connsiteY16" fmla="*/ 611470 h 1985875"/>
                  <a:gd name="connsiteX17" fmla="*/ 813423 w 1901727"/>
                  <a:gd name="connsiteY17" fmla="*/ 499274 h 1985875"/>
                  <a:gd name="connsiteX18" fmla="*/ 790984 w 1901727"/>
                  <a:gd name="connsiteY18" fmla="*/ 0 h 1985875"/>
                  <a:gd name="connsiteX0" fmla="*/ 790984 w 1901727"/>
                  <a:gd name="connsiteY0" fmla="*/ 0 h 1985875"/>
                  <a:gd name="connsiteX1" fmla="*/ 790984 w 1901727"/>
                  <a:gd name="connsiteY1" fmla="*/ 0 h 1985875"/>
                  <a:gd name="connsiteX2" fmla="*/ 1026596 w 1901727"/>
                  <a:gd name="connsiteY2" fmla="*/ 5610 h 1985875"/>
                  <a:gd name="connsiteX3" fmla="*/ 1020986 w 1901727"/>
                  <a:gd name="connsiteY3" fmla="*/ 493664 h 1985875"/>
                  <a:gd name="connsiteX4" fmla="*/ 1172451 w 1901727"/>
                  <a:gd name="connsiteY4" fmla="*/ 605860 h 1985875"/>
                  <a:gd name="connsiteX5" fmla="*/ 1351965 w 1901727"/>
                  <a:gd name="connsiteY5" fmla="*/ 375858 h 1985875"/>
                  <a:gd name="connsiteX6" fmla="*/ 1901727 w 1901727"/>
                  <a:gd name="connsiteY6" fmla="*/ 1924167 h 1985875"/>
                  <a:gd name="connsiteX7" fmla="*/ 992937 w 1901727"/>
                  <a:gd name="connsiteY7" fmla="*/ 1480991 h 1985875"/>
                  <a:gd name="connsiteX8" fmla="*/ 1054645 w 1901727"/>
                  <a:gd name="connsiteY8" fmla="*/ 1121963 h 1985875"/>
                  <a:gd name="connsiteX9" fmla="*/ 1088304 w 1901727"/>
                  <a:gd name="connsiteY9" fmla="*/ 757325 h 1985875"/>
                  <a:gd name="connsiteX10" fmla="*/ 920009 w 1901727"/>
                  <a:gd name="connsiteY10" fmla="*/ 611470 h 1985875"/>
                  <a:gd name="connsiteX11" fmla="*/ 729276 w 1901727"/>
                  <a:gd name="connsiteY11" fmla="*/ 751715 h 1985875"/>
                  <a:gd name="connsiteX12" fmla="*/ 740495 w 1901727"/>
                  <a:gd name="connsiteY12" fmla="*/ 1161232 h 1985875"/>
                  <a:gd name="connsiteX13" fmla="*/ 785374 w 1901727"/>
                  <a:gd name="connsiteY13" fmla="*/ 1509040 h 1985875"/>
                  <a:gd name="connsiteX14" fmla="*/ 0 w 1901727"/>
                  <a:gd name="connsiteY14" fmla="*/ 1985875 h 1985875"/>
                  <a:gd name="connsiteX15" fmla="*/ 437565 w 1901727"/>
                  <a:gd name="connsiteY15" fmla="*/ 387077 h 1985875"/>
                  <a:gd name="connsiteX16" fmla="*/ 650738 w 1901727"/>
                  <a:gd name="connsiteY16" fmla="*/ 611470 h 1985875"/>
                  <a:gd name="connsiteX17" fmla="*/ 813423 w 1901727"/>
                  <a:gd name="connsiteY17" fmla="*/ 499274 h 1985875"/>
                  <a:gd name="connsiteX18" fmla="*/ 790984 w 1901727"/>
                  <a:gd name="connsiteY18" fmla="*/ 0 h 1985875"/>
                  <a:gd name="connsiteX0" fmla="*/ 790984 w 1901727"/>
                  <a:gd name="connsiteY0" fmla="*/ 0 h 1985875"/>
                  <a:gd name="connsiteX1" fmla="*/ 790984 w 1901727"/>
                  <a:gd name="connsiteY1" fmla="*/ 0 h 1985875"/>
                  <a:gd name="connsiteX2" fmla="*/ 1026596 w 1901727"/>
                  <a:gd name="connsiteY2" fmla="*/ 5610 h 1985875"/>
                  <a:gd name="connsiteX3" fmla="*/ 1020986 w 1901727"/>
                  <a:gd name="connsiteY3" fmla="*/ 493664 h 1985875"/>
                  <a:gd name="connsiteX4" fmla="*/ 1172451 w 1901727"/>
                  <a:gd name="connsiteY4" fmla="*/ 605860 h 1985875"/>
                  <a:gd name="connsiteX5" fmla="*/ 1351965 w 1901727"/>
                  <a:gd name="connsiteY5" fmla="*/ 375858 h 1985875"/>
                  <a:gd name="connsiteX6" fmla="*/ 1901727 w 1901727"/>
                  <a:gd name="connsiteY6" fmla="*/ 1924167 h 1985875"/>
                  <a:gd name="connsiteX7" fmla="*/ 992937 w 1901727"/>
                  <a:gd name="connsiteY7" fmla="*/ 1480991 h 1985875"/>
                  <a:gd name="connsiteX8" fmla="*/ 1054645 w 1901727"/>
                  <a:gd name="connsiteY8" fmla="*/ 1121963 h 1985875"/>
                  <a:gd name="connsiteX9" fmla="*/ 1088304 w 1901727"/>
                  <a:gd name="connsiteY9" fmla="*/ 757325 h 1985875"/>
                  <a:gd name="connsiteX10" fmla="*/ 920009 w 1901727"/>
                  <a:gd name="connsiteY10" fmla="*/ 611470 h 1985875"/>
                  <a:gd name="connsiteX11" fmla="*/ 729276 w 1901727"/>
                  <a:gd name="connsiteY11" fmla="*/ 751715 h 1985875"/>
                  <a:gd name="connsiteX12" fmla="*/ 740495 w 1901727"/>
                  <a:gd name="connsiteY12" fmla="*/ 1161232 h 1985875"/>
                  <a:gd name="connsiteX13" fmla="*/ 785374 w 1901727"/>
                  <a:gd name="connsiteY13" fmla="*/ 1509040 h 1985875"/>
                  <a:gd name="connsiteX14" fmla="*/ 0 w 1901727"/>
                  <a:gd name="connsiteY14" fmla="*/ 1985875 h 1985875"/>
                  <a:gd name="connsiteX15" fmla="*/ 437565 w 1901727"/>
                  <a:gd name="connsiteY15" fmla="*/ 387077 h 1985875"/>
                  <a:gd name="connsiteX16" fmla="*/ 650738 w 1901727"/>
                  <a:gd name="connsiteY16" fmla="*/ 611470 h 1985875"/>
                  <a:gd name="connsiteX17" fmla="*/ 813423 w 1901727"/>
                  <a:gd name="connsiteY17" fmla="*/ 499274 h 1985875"/>
                  <a:gd name="connsiteX18" fmla="*/ 790984 w 1901727"/>
                  <a:gd name="connsiteY18" fmla="*/ 0 h 1985875"/>
                  <a:gd name="connsiteX0" fmla="*/ 790984 w 1901727"/>
                  <a:gd name="connsiteY0" fmla="*/ 0 h 1985875"/>
                  <a:gd name="connsiteX1" fmla="*/ 790984 w 1901727"/>
                  <a:gd name="connsiteY1" fmla="*/ 0 h 1985875"/>
                  <a:gd name="connsiteX2" fmla="*/ 1026596 w 1901727"/>
                  <a:gd name="connsiteY2" fmla="*/ 5610 h 1985875"/>
                  <a:gd name="connsiteX3" fmla="*/ 1020986 w 1901727"/>
                  <a:gd name="connsiteY3" fmla="*/ 493664 h 1985875"/>
                  <a:gd name="connsiteX4" fmla="*/ 1155622 w 1901727"/>
                  <a:gd name="connsiteY4" fmla="*/ 572201 h 1985875"/>
                  <a:gd name="connsiteX5" fmla="*/ 1351965 w 1901727"/>
                  <a:gd name="connsiteY5" fmla="*/ 375858 h 1985875"/>
                  <a:gd name="connsiteX6" fmla="*/ 1901727 w 1901727"/>
                  <a:gd name="connsiteY6" fmla="*/ 1924167 h 1985875"/>
                  <a:gd name="connsiteX7" fmla="*/ 992937 w 1901727"/>
                  <a:gd name="connsiteY7" fmla="*/ 1480991 h 1985875"/>
                  <a:gd name="connsiteX8" fmla="*/ 1054645 w 1901727"/>
                  <a:gd name="connsiteY8" fmla="*/ 1121963 h 1985875"/>
                  <a:gd name="connsiteX9" fmla="*/ 1088304 w 1901727"/>
                  <a:gd name="connsiteY9" fmla="*/ 757325 h 1985875"/>
                  <a:gd name="connsiteX10" fmla="*/ 920009 w 1901727"/>
                  <a:gd name="connsiteY10" fmla="*/ 611470 h 1985875"/>
                  <a:gd name="connsiteX11" fmla="*/ 729276 w 1901727"/>
                  <a:gd name="connsiteY11" fmla="*/ 751715 h 1985875"/>
                  <a:gd name="connsiteX12" fmla="*/ 740495 w 1901727"/>
                  <a:gd name="connsiteY12" fmla="*/ 1161232 h 1985875"/>
                  <a:gd name="connsiteX13" fmla="*/ 785374 w 1901727"/>
                  <a:gd name="connsiteY13" fmla="*/ 1509040 h 1985875"/>
                  <a:gd name="connsiteX14" fmla="*/ 0 w 1901727"/>
                  <a:gd name="connsiteY14" fmla="*/ 1985875 h 1985875"/>
                  <a:gd name="connsiteX15" fmla="*/ 437565 w 1901727"/>
                  <a:gd name="connsiteY15" fmla="*/ 387077 h 1985875"/>
                  <a:gd name="connsiteX16" fmla="*/ 650738 w 1901727"/>
                  <a:gd name="connsiteY16" fmla="*/ 611470 h 1985875"/>
                  <a:gd name="connsiteX17" fmla="*/ 813423 w 1901727"/>
                  <a:gd name="connsiteY17" fmla="*/ 499274 h 1985875"/>
                  <a:gd name="connsiteX18" fmla="*/ 790984 w 1901727"/>
                  <a:gd name="connsiteY18" fmla="*/ 0 h 1985875"/>
                  <a:gd name="connsiteX0" fmla="*/ 790984 w 1901727"/>
                  <a:gd name="connsiteY0" fmla="*/ 0 h 1985875"/>
                  <a:gd name="connsiteX1" fmla="*/ 790984 w 1901727"/>
                  <a:gd name="connsiteY1" fmla="*/ 0 h 1985875"/>
                  <a:gd name="connsiteX2" fmla="*/ 1026596 w 1901727"/>
                  <a:gd name="connsiteY2" fmla="*/ 5610 h 1985875"/>
                  <a:gd name="connsiteX3" fmla="*/ 1020986 w 1901727"/>
                  <a:gd name="connsiteY3" fmla="*/ 493664 h 1985875"/>
                  <a:gd name="connsiteX4" fmla="*/ 1155622 w 1901727"/>
                  <a:gd name="connsiteY4" fmla="*/ 572201 h 1985875"/>
                  <a:gd name="connsiteX5" fmla="*/ 1351965 w 1901727"/>
                  <a:gd name="connsiteY5" fmla="*/ 375858 h 1985875"/>
                  <a:gd name="connsiteX6" fmla="*/ 1901727 w 1901727"/>
                  <a:gd name="connsiteY6" fmla="*/ 1924167 h 1985875"/>
                  <a:gd name="connsiteX7" fmla="*/ 992937 w 1901727"/>
                  <a:gd name="connsiteY7" fmla="*/ 1480991 h 1985875"/>
                  <a:gd name="connsiteX8" fmla="*/ 1054645 w 1901727"/>
                  <a:gd name="connsiteY8" fmla="*/ 1121963 h 1985875"/>
                  <a:gd name="connsiteX9" fmla="*/ 1088304 w 1901727"/>
                  <a:gd name="connsiteY9" fmla="*/ 757325 h 1985875"/>
                  <a:gd name="connsiteX10" fmla="*/ 920009 w 1901727"/>
                  <a:gd name="connsiteY10" fmla="*/ 611470 h 1985875"/>
                  <a:gd name="connsiteX11" fmla="*/ 729276 w 1901727"/>
                  <a:gd name="connsiteY11" fmla="*/ 751715 h 1985875"/>
                  <a:gd name="connsiteX12" fmla="*/ 740495 w 1901727"/>
                  <a:gd name="connsiteY12" fmla="*/ 1161232 h 1985875"/>
                  <a:gd name="connsiteX13" fmla="*/ 785374 w 1901727"/>
                  <a:gd name="connsiteY13" fmla="*/ 1509040 h 1985875"/>
                  <a:gd name="connsiteX14" fmla="*/ 0 w 1901727"/>
                  <a:gd name="connsiteY14" fmla="*/ 1985875 h 1985875"/>
                  <a:gd name="connsiteX15" fmla="*/ 437565 w 1901727"/>
                  <a:gd name="connsiteY15" fmla="*/ 387077 h 1985875"/>
                  <a:gd name="connsiteX16" fmla="*/ 650738 w 1901727"/>
                  <a:gd name="connsiteY16" fmla="*/ 611470 h 1985875"/>
                  <a:gd name="connsiteX17" fmla="*/ 813423 w 1901727"/>
                  <a:gd name="connsiteY17" fmla="*/ 499274 h 1985875"/>
                  <a:gd name="connsiteX18" fmla="*/ 790984 w 1901727"/>
                  <a:gd name="connsiteY18" fmla="*/ 0 h 1985875"/>
                  <a:gd name="connsiteX0" fmla="*/ 790984 w 1901727"/>
                  <a:gd name="connsiteY0" fmla="*/ 0 h 1985875"/>
                  <a:gd name="connsiteX1" fmla="*/ 790984 w 1901727"/>
                  <a:gd name="connsiteY1" fmla="*/ 0 h 1985875"/>
                  <a:gd name="connsiteX2" fmla="*/ 1026596 w 1901727"/>
                  <a:gd name="connsiteY2" fmla="*/ 5610 h 1985875"/>
                  <a:gd name="connsiteX3" fmla="*/ 1020986 w 1901727"/>
                  <a:gd name="connsiteY3" fmla="*/ 493664 h 1985875"/>
                  <a:gd name="connsiteX4" fmla="*/ 1155622 w 1901727"/>
                  <a:gd name="connsiteY4" fmla="*/ 572201 h 1985875"/>
                  <a:gd name="connsiteX5" fmla="*/ 1351965 w 1901727"/>
                  <a:gd name="connsiteY5" fmla="*/ 375858 h 1985875"/>
                  <a:gd name="connsiteX6" fmla="*/ 1901727 w 1901727"/>
                  <a:gd name="connsiteY6" fmla="*/ 1924167 h 1985875"/>
                  <a:gd name="connsiteX7" fmla="*/ 992937 w 1901727"/>
                  <a:gd name="connsiteY7" fmla="*/ 1480991 h 1985875"/>
                  <a:gd name="connsiteX8" fmla="*/ 1054645 w 1901727"/>
                  <a:gd name="connsiteY8" fmla="*/ 1121963 h 1985875"/>
                  <a:gd name="connsiteX9" fmla="*/ 1088304 w 1901727"/>
                  <a:gd name="connsiteY9" fmla="*/ 757325 h 1985875"/>
                  <a:gd name="connsiteX10" fmla="*/ 920009 w 1901727"/>
                  <a:gd name="connsiteY10" fmla="*/ 611470 h 1985875"/>
                  <a:gd name="connsiteX11" fmla="*/ 729276 w 1901727"/>
                  <a:gd name="connsiteY11" fmla="*/ 751715 h 1985875"/>
                  <a:gd name="connsiteX12" fmla="*/ 740495 w 1901727"/>
                  <a:gd name="connsiteY12" fmla="*/ 1161232 h 1985875"/>
                  <a:gd name="connsiteX13" fmla="*/ 785374 w 1901727"/>
                  <a:gd name="connsiteY13" fmla="*/ 1509040 h 1985875"/>
                  <a:gd name="connsiteX14" fmla="*/ 0 w 1901727"/>
                  <a:gd name="connsiteY14" fmla="*/ 1985875 h 1985875"/>
                  <a:gd name="connsiteX15" fmla="*/ 437565 w 1901727"/>
                  <a:gd name="connsiteY15" fmla="*/ 387077 h 1985875"/>
                  <a:gd name="connsiteX16" fmla="*/ 650738 w 1901727"/>
                  <a:gd name="connsiteY16" fmla="*/ 611470 h 1985875"/>
                  <a:gd name="connsiteX17" fmla="*/ 813423 w 1901727"/>
                  <a:gd name="connsiteY17" fmla="*/ 499274 h 1985875"/>
                  <a:gd name="connsiteX18" fmla="*/ 790984 w 1901727"/>
                  <a:gd name="connsiteY18" fmla="*/ 0 h 1985875"/>
                  <a:gd name="connsiteX0" fmla="*/ 790984 w 1942424"/>
                  <a:gd name="connsiteY0" fmla="*/ 0 h 1985875"/>
                  <a:gd name="connsiteX1" fmla="*/ 790984 w 1942424"/>
                  <a:gd name="connsiteY1" fmla="*/ 0 h 1985875"/>
                  <a:gd name="connsiteX2" fmla="*/ 1026596 w 1942424"/>
                  <a:gd name="connsiteY2" fmla="*/ 5610 h 1985875"/>
                  <a:gd name="connsiteX3" fmla="*/ 1020986 w 1942424"/>
                  <a:gd name="connsiteY3" fmla="*/ 493664 h 1985875"/>
                  <a:gd name="connsiteX4" fmla="*/ 1155622 w 1942424"/>
                  <a:gd name="connsiteY4" fmla="*/ 572201 h 1985875"/>
                  <a:gd name="connsiteX5" fmla="*/ 1351965 w 1942424"/>
                  <a:gd name="connsiteY5" fmla="*/ 375858 h 1985875"/>
                  <a:gd name="connsiteX6" fmla="*/ 1901727 w 1942424"/>
                  <a:gd name="connsiteY6" fmla="*/ 1924167 h 1985875"/>
                  <a:gd name="connsiteX7" fmla="*/ 992937 w 1942424"/>
                  <a:gd name="connsiteY7" fmla="*/ 1480991 h 1985875"/>
                  <a:gd name="connsiteX8" fmla="*/ 1054645 w 1942424"/>
                  <a:gd name="connsiteY8" fmla="*/ 1121963 h 1985875"/>
                  <a:gd name="connsiteX9" fmla="*/ 1088304 w 1942424"/>
                  <a:gd name="connsiteY9" fmla="*/ 757325 h 1985875"/>
                  <a:gd name="connsiteX10" fmla="*/ 920009 w 1942424"/>
                  <a:gd name="connsiteY10" fmla="*/ 611470 h 1985875"/>
                  <a:gd name="connsiteX11" fmla="*/ 729276 w 1942424"/>
                  <a:gd name="connsiteY11" fmla="*/ 751715 h 1985875"/>
                  <a:gd name="connsiteX12" fmla="*/ 740495 w 1942424"/>
                  <a:gd name="connsiteY12" fmla="*/ 1161232 h 1985875"/>
                  <a:gd name="connsiteX13" fmla="*/ 785374 w 1942424"/>
                  <a:gd name="connsiteY13" fmla="*/ 1509040 h 1985875"/>
                  <a:gd name="connsiteX14" fmla="*/ 0 w 1942424"/>
                  <a:gd name="connsiteY14" fmla="*/ 1985875 h 1985875"/>
                  <a:gd name="connsiteX15" fmla="*/ 437565 w 1942424"/>
                  <a:gd name="connsiteY15" fmla="*/ 387077 h 1985875"/>
                  <a:gd name="connsiteX16" fmla="*/ 650738 w 1942424"/>
                  <a:gd name="connsiteY16" fmla="*/ 611470 h 1985875"/>
                  <a:gd name="connsiteX17" fmla="*/ 813423 w 1942424"/>
                  <a:gd name="connsiteY17" fmla="*/ 499274 h 1985875"/>
                  <a:gd name="connsiteX18" fmla="*/ 790984 w 1942424"/>
                  <a:gd name="connsiteY18" fmla="*/ 0 h 1985875"/>
                  <a:gd name="connsiteX0" fmla="*/ 790984 w 1942424"/>
                  <a:gd name="connsiteY0" fmla="*/ 0 h 1985875"/>
                  <a:gd name="connsiteX1" fmla="*/ 790984 w 1942424"/>
                  <a:gd name="connsiteY1" fmla="*/ 0 h 1985875"/>
                  <a:gd name="connsiteX2" fmla="*/ 1026596 w 1942424"/>
                  <a:gd name="connsiteY2" fmla="*/ 5610 h 1985875"/>
                  <a:gd name="connsiteX3" fmla="*/ 1020986 w 1942424"/>
                  <a:gd name="connsiteY3" fmla="*/ 493664 h 1985875"/>
                  <a:gd name="connsiteX4" fmla="*/ 1155622 w 1942424"/>
                  <a:gd name="connsiteY4" fmla="*/ 572201 h 1985875"/>
                  <a:gd name="connsiteX5" fmla="*/ 1351965 w 1942424"/>
                  <a:gd name="connsiteY5" fmla="*/ 375858 h 1985875"/>
                  <a:gd name="connsiteX6" fmla="*/ 1901727 w 1942424"/>
                  <a:gd name="connsiteY6" fmla="*/ 1924167 h 1985875"/>
                  <a:gd name="connsiteX7" fmla="*/ 992937 w 1942424"/>
                  <a:gd name="connsiteY7" fmla="*/ 1480991 h 1985875"/>
                  <a:gd name="connsiteX8" fmla="*/ 1054645 w 1942424"/>
                  <a:gd name="connsiteY8" fmla="*/ 1121963 h 1985875"/>
                  <a:gd name="connsiteX9" fmla="*/ 1088304 w 1942424"/>
                  <a:gd name="connsiteY9" fmla="*/ 757325 h 1985875"/>
                  <a:gd name="connsiteX10" fmla="*/ 920009 w 1942424"/>
                  <a:gd name="connsiteY10" fmla="*/ 611470 h 1985875"/>
                  <a:gd name="connsiteX11" fmla="*/ 729276 w 1942424"/>
                  <a:gd name="connsiteY11" fmla="*/ 751715 h 1985875"/>
                  <a:gd name="connsiteX12" fmla="*/ 740495 w 1942424"/>
                  <a:gd name="connsiteY12" fmla="*/ 1161232 h 1985875"/>
                  <a:gd name="connsiteX13" fmla="*/ 785374 w 1942424"/>
                  <a:gd name="connsiteY13" fmla="*/ 1509040 h 1985875"/>
                  <a:gd name="connsiteX14" fmla="*/ 0 w 1942424"/>
                  <a:gd name="connsiteY14" fmla="*/ 1985875 h 1985875"/>
                  <a:gd name="connsiteX15" fmla="*/ 437565 w 1942424"/>
                  <a:gd name="connsiteY15" fmla="*/ 387077 h 1985875"/>
                  <a:gd name="connsiteX16" fmla="*/ 650738 w 1942424"/>
                  <a:gd name="connsiteY16" fmla="*/ 611470 h 1985875"/>
                  <a:gd name="connsiteX17" fmla="*/ 813423 w 1942424"/>
                  <a:gd name="connsiteY17" fmla="*/ 499274 h 1985875"/>
                  <a:gd name="connsiteX18" fmla="*/ 790984 w 1942424"/>
                  <a:gd name="connsiteY18" fmla="*/ 0 h 1985875"/>
                  <a:gd name="connsiteX0" fmla="*/ 790984 w 1946874"/>
                  <a:gd name="connsiteY0" fmla="*/ 0 h 1985875"/>
                  <a:gd name="connsiteX1" fmla="*/ 790984 w 1946874"/>
                  <a:gd name="connsiteY1" fmla="*/ 0 h 1985875"/>
                  <a:gd name="connsiteX2" fmla="*/ 1026596 w 1946874"/>
                  <a:gd name="connsiteY2" fmla="*/ 5610 h 1985875"/>
                  <a:gd name="connsiteX3" fmla="*/ 1020986 w 1946874"/>
                  <a:gd name="connsiteY3" fmla="*/ 493664 h 1985875"/>
                  <a:gd name="connsiteX4" fmla="*/ 1155622 w 1946874"/>
                  <a:gd name="connsiteY4" fmla="*/ 572201 h 1985875"/>
                  <a:gd name="connsiteX5" fmla="*/ 1351965 w 1946874"/>
                  <a:gd name="connsiteY5" fmla="*/ 375858 h 1985875"/>
                  <a:gd name="connsiteX6" fmla="*/ 1901727 w 1946874"/>
                  <a:gd name="connsiteY6" fmla="*/ 1924167 h 1985875"/>
                  <a:gd name="connsiteX7" fmla="*/ 992937 w 1946874"/>
                  <a:gd name="connsiteY7" fmla="*/ 1480991 h 1985875"/>
                  <a:gd name="connsiteX8" fmla="*/ 1054645 w 1946874"/>
                  <a:gd name="connsiteY8" fmla="*/ 1121963 h 1985875"/>
                  <a:gd name="connsiteX9" fmla="*/ 1088304 w 1946874"/>
                  <a:gd name="connsiteY9" fmla="*/ 757325 h 1985875"/>
                  <a:gd name="connsiteX10" fmla="*/ 920009 w 1946874"/>
                  <a:gd name="connsiteY10" fmla="*/ 611470 h 1985875"/>
                  <a:gd name="connsiteX11" fmla="*/ 729276 w 1946874"/>
                  <a:gd name="connsiteY11" fmla="*/ 751715 h 1985875"/>
                  <a:gd name="connsiteX12" fmla="*/ 740495 w 1946874"/>
                  <a:gd name="connsiteY12" fmla="*/ 1161232 h 1985875"/>
                  <a:gd name="connsiteX13" fmla="*/ 785374 w 1946874"/>
                  <a:gd name="connsiteY13" fmla="*/ 1509040 h 1985875"/>
                  <a:gd name="connsiteX14" fmla="*/ 0 w 1946874"/>
                  <a:gd name="connsiteY14" fmla="*/ 1985875 h 1985875"/>
                  <a:gd name="connsiteX15" fmla="*/ 437565 w 1946874"/>
                  <a:gd name="connsiteY15" fmla="*/ 387077 h 1985875"/>
                  <a:gd name="connsiteX16" fmla="*/ 650738 w 1946874"/>
                  <a:gd name="connsiteY16" fmla="*/ 611470 h 1985875"/>
                  <a:gd name="connsiteX17" fmla="*/ 813423 w 1946874"/>
                  <a:gd name="connsiteY17" fmla="*/ 499274 h 1985875"/>
                  <a:gd name="connsiteX18" fmla="*/ 790984 w 1946874"/>
                  <a:gd name="connsiteY18" fmla="*/ 0 h 1985875"/>
                  <a:gd name="connsiteX0" fmla="*/ 790984 w 1946874"/>
                  <a:gd name="connsiteY0" fmla="*/ 0 h 1985875"/>
                  <a:gd name="connsiteX1" fmla="*/ 790984 w 1946874"/>
                  <a:gd name="connsiteY1" fmla="*/ 0 h 1985875"/>
                  <a:gd name="connsiteX2" fmla="*/ 1026596 w 1946874"/>
                  <a:gd name="connsiteY2" fmla="*/ 5610 h 1985875"/>
                  <a:gd name="connsiteX3" fmla="*/ 1020986 w 1946874"/>
                  <a:gd name="connsiteY3" fmla="*/ 493664 h 1985875"/>
                  <a:gd name="connsiteX4" fmla="*/ 1155622 w 1946874"/>
                  <a:gd name="connsiteY4" fmla="*/ 572201 h 1985875"/>
                  <a:gd name="connsiteX5" fmla="*/ 1351965 w 1946874"/>
                  <a:gd name="connsiteY5" fmla="*/ 375858 h 1985875"/>
                  <a:gd name="connsiteX6" fmla="*/ 1901727 w 1946874"/>
                  <a:gd name="connsiteY6" fmla="*/ 1924167 h 1985875"/>
                  <a:gd name="connsiteX7" fmla="*/ 992937 w 1946874"/>
                  <a:gd name="connsiteY7" fmla="*/ 1480991 h 1985875"/>
                  <a:gd name="connsiteX8" fmla="*/ 1054645 w 1946874"/>
                  <a:gd name="connsiteY8" fmla="*/ 1121963 h 1985875"/>
                  <a:gd name="connsiteX9" fmla="*/ 1088304 w 1946874"/>
                  <a:gd name="connsiteY9" fmla="*/ 757325 h 1985875"/>
                  <a:gd name="connsiteX10" fmla="*/ 920009 w 1946874"/>
                  <a:gd name="connsiteY10" fmla="*/ 611470 h 1985875"/>
                  <a:gd name="connsiteX11" fmla="*/ 729276 w 1946874"/>
                  <a:gd name="connsiteY11" fmla="*/ 751715 h 1985875"/>
                  <a:gd name="connsiteX12" fmla="*/ 740495 w 1946874"/>
                  <a:gd name="connsiteY12" fmla="*/ 1161232 h 1985875"/>
                  <a:gd name="connsiteX13" fmla="*/ 785374 w 1946874"/>
                  <a:gd name="connsiteY13" fmla="*/ 1509040 h 1985875"/>
                  <a:gd name="connsiteX14" fmla="*/ 0 w 1946874"/>
                  <a:gd name="connsiteY14" fmla="*/ 1985875 h 1985875"/>
                  <a:gd name="connsiteX15" fmla="*/ 437565 w 1946874"/>
                  <a:gd name="connsiteY15" fmla="*/ 387077 h 1985875"/>
                  <a:gd name="connsiteX16" fmla="*/ 650738 w 1946874"/>
                  <a:gd name="connsiteY16" fmla="*/ 611470 h 1985875"/>
                  <a:gd name="connsiteX17" fmla="*/ 813423 w 1946874"/>
                  <a:gd name="connsiteY17" fmla="*/ 499274 h 1985875"/>
                  <a:gd name="connsiteX18" fmla="*/ 790984 w 1946874"/>
                  <a:gd name="connsiteY18" fmla="*/ 0 h 1985875"/>
                  <a:gd name="connsiteX0" fmla="*/ 790984 w 1946874"/>
                  <a:gd name="connsiteY0" fmla="*/ 0 h 1985875"/>
                  <a:gd name="connsiteX1" fmla="*/ 790984 w 1946874"/>
                  <a:gd name="connsiteY1" fmla="*/ 0 h 1985875"/>
                  <a:gd name="connsiteX2" fmla="*/ 1026596 w 1946874"/>
                  <a:gd name="connsiteY2" fmla="*/ 5610 h 1985875"/>
                  <a:gd name="connsiteX3" fmla="*/ 1020986 w 1946874"/>
                  <a:gd name="connsiteY3" fmla="*/ 493664 h 1985875"/>
                  <a:gd name="connsiteX4" fmla="*/ 1155622 w 1946874"/>
                  <a:gd name="connsiteY4" fmla="*/ 572201 h 1985875"/>
                  <a:gd name="connsiteX5" fmla="*/ 1351965 w 1946874"/>
                  <a:gd name="connsiteY5" fmla="*/ 375858 h 1985875"/>
                  <a:gd name="connsiteX6" fmla="*/ 1901727 w 1946874"/>
                  <a:gd name="connsiteY6" fmla="*/ 1924167 h 1985875"/>
                  <a:gd name="connsiteX7" fmla="*/ 992937 w 1946874"/>
                  <a:gd name="connsiteY7" fmla="*/ 1480991 h 1985875"/>
                  <a:gd name="connsiteX8" fmla="*/ 1037816 w 1946874"/>
                  <a:gd name="connsiteY8" fmla="*/ 1161232 h 1985875"/>
                  <a:gd name="connsiteX9" fmla="*/ 1088304 w 1946874"/>
                  <a:gd name="connsiteY9" fmla="*/ 757325 h 1985875"/>
                  <a:gd name="connsiteX10" fmla="*/ 920009 w 1946874"/>
                  <a:gd name="connsiteY10" fmla="*/ 611470 h 1985875"/>
                  <a:gd name="connsiteX11" fmla="*/ 729276 w 1946874"/>
                  <a:gd name="connsiteY11" fmla="*/ 751715 h 1985875"/>
                  <a:gd name="connsiteX12" fmla="*/ 740495 w 1946874"/>
                  <a:gd name="connsiteY12" fmla="*/ 1161232 h 1985875"/>
                  <a:gd name="connsiteX13" fmla="*/ 785374 w 1946874"/>
                  <a:gd name="connsiteY13" fmla="*/ 1509040 h 1985875"/>
                  <a:gd name="connsiteX14" fmla="*/ 0 w 1946874"/>
                  <a:gd name="connsiteY14" fmla="*/ 1985875 h 1985875"/>
                  <a:gd name="connsiteX15" fmla="*/ 437565 w 1946874"/>
                  <a:gd name="connsiteY15" fmla="*/ 387077 h 1985875"/>
                  <a:gd name="connsiteX16" fmla="*/ 650738 w 1946874"/>
                  <a:gd name="connsiteY16" fmla="*/ 611470 h 1985875"/>
                  <a:gd name="connsiteX17" fmla="*/ 813423 w 1946874"/>
                  <a:gd name="connsiteY17" fmla="*/ 499274 h 1985875"/>
                  <a:gd name="connsiteX18" fmla="*/ 790984 w 1946874"/>
                  <a:gd name="connsiteY18" fmla="*/ 0 h 1985875"/>
                  <a:gd name="connsiteX0" fmla="*/ 790984 w 1946874"/>
                  <a:gd name="connsiteY0" fmla="*/ 0 h 1985875"/>
                  <a:gd name="connsiteX1" fmla="*/ 790984 w 1946874"/>
                  <a:gd name="connsiteY1" fmla="*/ 0 h 1985875"/>
                  <a:gd name="connsiteX2" fmla="*/ 1026596 w 1946874"/>
                  <a:gd name="connsiteY2" fmla="*/ 5610 h 1985875"/>
                  <a:gd name="connsiteX3" fmla="*/ 1020986 w 1946874"/>
                  <a:gd name="connsiteY3" fmla="*/ 493664 h 1985875"/>
                  <a:gd name="connsiteX4" fmla="*/ 1155622 w 1946874"/>
                  <a:gd name="connsiteY4" fmla="*/ 572201 h 1985875"/>
                  <a:gd name="connsiteX5" fmla="*/ 1351965 w 1946874"/>
                  <a:gd name="connsiteY5" fmla="*/ 375858 h 1985875"/>
                  <a:gd name="connsiteX6" fmla="*/ 1901727 w 1946874"/>
                  <a:gd name="connsiteY6" fmla="*/ 1924167 h 1985875"/>
                  <a:gd name="connsiteX7" fmla="*/ 992937 w 1946874"/>
                  <a:gd name="connsiteY7" fmla="*/ 1480991 h 1985875"/>
                  <a:gd name="connsiteX8" fmla="*/ 1037816 w 1946874"/>
                  <a:gd name="connsiteY8" fmla="*/ 1161232 h 1985875"/>
                  <a:gd name="connsiteX9" fmla="*/ 1088304 w 1946874"/>
                  <a:gd name="connsiteY9" fmla="*/ 757325 h 1985875"/>
                  <a:gd name="connsiteX10" fmla="*/ 920009 w 1946874"/>
                  <a:gd name="connsiteY10" fmla="*/ 611470 h 1985875"/>
                  <a:gd name="connsiteX11" fmla="*/ 729276 w 1946874"/>
                  <a:gd name="connsiteY11" fmla="*/ 751715 h 1985875"/>
                  <a:gd name="connsiteX12" fmla="*/ 740495 w 1946874"/>
                  <a:gd name="connsiteY12" fmla="*/ 1161232 h 1985875"/>
                  <a:gd name="connsiteX13" fmla="*/ 785374 w 1946874"/>
                  <a:gd name="connsiteY13" fmla="*/ 1509040 h 1985875"/>
                  <a:gd name="connsiteX14" fmla="*/ 0 w 1946874"/>
                  <a:gd name="connsiteY14" fmla="*/ 1985875 h 1985875"/>
                  <a:gd name="connsiteX15" fmla="*/ 437565 w 1946874"/>
                  <a:gd name="connsiteY15" fmla="*/ 387077 h 1985875"/>
                  <a:gd name="connsiteX16" fmla="*/ 650738 w 1946874"/>
                  <a:gd name="connsiteY16" fmla="*/ 611470 h 1985875"/>
                  <a:gd name="connsiteX17" fmla="*/ 813423 w 1946874"/>
                  <a:gd name="connsiteY17" fmla="*/ 499274 h 1985875"/>
                  <a:gd name="connsiteX18" fmla="*/ 790984 w 1946874"/>
                  <a:gd name="connsiteY18" fmla="*/ 0 h 1985875"/>
                  <a:gd name="connsiteX0" fmla="*/ 790984 w 1946874"/>
                  <a:gd name="connsiteY0" fmla="*/ 0 h 1985875"/>
                  <a:gd name="connsiteX1" fmla="*/ 790984 w 1946874"/>
                  <a:gd name="connsiteY1" fmla="*/ 0 h 1985875"/>
                  <a:gd name="connsiteX2" fmla="*/ 1026596 w 1946874"/>
                  <a:gd name="connsiteY2" fmla="*/ 5610 h 1985875"/>
                  <a:gd name="connsiteX3" fmla="*/ 1020986 w 1946874"/>
                  <a:gd name="connsiteY3" fmla="*/ 493664 h 1985875"/>
                  <a:gd name="connsiteX4" fmla="*/ 1155622 w 1946874"/>
                  <a:gd name="connsiteY4" fmla="*/ 572201 h 1985875"/>
                  <a:gd name="connsiteX5" fmla="*/ 1351965 w 1946874"/>
                  <a:gd name="connsiteY5" fmla="*/ 375858 h 1985875"/>
                  <a:gd name="connsiteX6" fmla="*/ 1901727 w 1946874"/>
                  <a:gd name="connsiteY6" fmla="*/ 1924167 h 1985875"/>
                  <a:gd name="connsiteX7" fmla="*/ 992937 w 1946874"/>
                  <a:gd name="connsiteY7" fmla="*/ 1480991 h 1985875"/>
                  <a:gd name="connsiteX8" fmla="*/ 1037816 w 1946874"/>
                  <a:gd name="connsiteY8" fmla="*/ 1161232 h 1985875"/>
                  <a:gd name="connsiteX9" fmla="*/ 1088304 w 1946874"/>
                  <a:gd name="connsiteY9" fmla="*/ 757325 h 1985875"/>
                  <a:gd name="connsiteX10" fmla="*/ 920009 w 1946874"/>
                  <a:gd name="connsiteY10" fmla="*/ 611470 h 1985875"/>
                  <a:gd name="connsiteX11" fmla="*/ 729276 w 1946874"/>
                  <a:gd name="connsiteY11" fmla="*/ 751715 h 1985875"/>
                  <a:gd name="connsiteX12" fmla="*/ 740495 w 1946874"/>
                  <a:gd name="connsiteY12" fmla="*/ 1161232 h 1985875"/>
                  <a:gd name="connsiteX13" fmla="*/ 785374 w 1946874"/>
                  <a:gd name="connsiteY13" fmla="*/ 1509040 h 1985875"/>
                  <a:gd name="connsiteX14" fmla="*/ 0 w 1946874"/>
                  <a:gd name="connsiteY14" fmla="*/ 1985875 h 1985875"/>
                  <a:gd name="connsiteX15" fmla="*/ 437565 w 1946874"/>
                  <a:gd name="connsiteY15" fmla="*/ 387077 h 1985875"/>
                  <a:gd name="connsiteX16" fmla="*/ 650738 w 1946874"/>
                  <a:gd name="connsiteY16" fmla="*/ 611470 h 1985875"/>
                  <a:gd name="connsiteX17" fmla="*/ 813423 w 1946874"/>
                  <a:gd name="connsiteY17" fmla="*/ 499274 h 1985875"/>
                  <a:gd name="connsiteX18" fmla="*/ 790984 w 1946874"/>
                  <a:gd name="connsiteY18" fmla="*/ 0 h 1985875"/>
                  <a:gd name="connsiteX0" fmla="*/ 790984 w 1946874"/>
                  <a:gd name="connsiteY0" fmla="*/ 0 h 1985875"/>
                  <a:gd name="connsiteX1" fmla="*/ 790984 w 1946874"/>
                  <a:gd name="connsiteY1" fmla="*/ 0 h 1985875"/>
                  <a:gd name="connsiteX2" fmla="*/ 1026596 w 1946874"/>
                  <a:gd name="connsiteY2" fmla="*/ 5610 h 1985875"/>
                  <a:gd name="connsiteX3" fmla="*/ 1020986 w 1946874"/>
                  <a:gd name="connsiteY3" fmla="*/ 493664 h 1985875"/>
                  <a:gd name="connsiteX4" fmla="*/ 1155622 w 1946874"/>
                  <a:gd name="connsiteY4" fmla="*/ 572201 h 1985875"/>
                  <a:gd name="connsiteX5" fmla="*/ 1351965 w 1946874"/>
                  <a:gd name="connsiteY5" fmla="*/ 375858 h 1985875"/>
                  <a:gd name="connsiteX6" fmla="*/ 1901727 w 1946874"/>
                  <a:gd name="connsiteY6" fmla="*/ 1924167 h 1985875"/>
                  <a:gd name="connsiteX7" fmla="*/ 992937 w 1946874"/>
                  <a:gd name="connsiteY7" fmla="*/ 1480991 h 1985875"/>
                  <a:gd name="connsiteX8" fmla="*/ 1037816 w 1946874"/>
                  <a:gd name="connsiteY8" fmla="*/ 1161232 h 1985875"/>
                  <a:gd name="connsiteX9" fmla="*/ 1088304 w 1946874"/>
                  <a:gd name="connsiteY9" fmla="*/ 757325 h 1985875"/>
                  <a:gd name="connsiteX10" fmla="*/ 920009 w 1946874"/>
                  <a:gd name="connsiteY10" fmla="*/ 611470 h 1985875"/>
                  <a:gd name="connsiteX11" fmla="*/ 729276 w 1946874"/>
                  <a:gd name="connsiteY11" fmla="*/ 751715 h 1985875"/>
                  <a:gd name="connsiteX12" fmla="*/ 740495 w 1946874"/>
                  <a:gd name="connsiteY12" fmla="*/ 1161232 h 1985875"/>
                  <a:gd name="connsiteX13" fmla="*/ 785374 w 1946874"/>
                  <a:gd name="connsiteY13" fmla="*/ 1509040 h 1985875"/>
                  <a:gd name="connsiteX14" fmla="*/ 0 w 1946874"/>
                  <a:gd name="connsiteY14" fmla="*/ 1985875 h 1985875"/>
                  <a:gd name="connsiteX15" fmla="*/ 437565 w 1946874"/>
                  <a:gd name="connsiteY15" fmla="*/ 387077 h 1985875"/>
                  <a:gd name="connsiteX16" fmla="*/ 650738 w 1946874"/>
                  <a:gd name="connsiteY16" fmla="*/ 611470 h 1985875"/>
                  <a:gd name="connsiteX17" fmla="*/ 813423 w 1946874"/>
                  <a:gd name="connsiteY17" fmla="*/ 499274 h 1985875"/>
                  <a:gd name="connsiteX18" fmla="*/ 790984 w 1946874"/>
                  <a:gd name="connsiteY18" fmla="*/ 0 h 1985875"/>
                  <a:gd name="connsiteX0" fmla="*/ 790984 w 1946874"/>
                  <a:gd name="connsiteY0" fmla="*/ 0 h 1985875"/>
                  <a:gd name="connsiteX1" fmla="*/ 790984 w 1946874"/>
                  <a:gd name="connsiteY1" fmla="*/ 0 h 1985875"/>
                  <a:gd name="connsiteX2" fmla="*/ 1026596 w 1946874"/>
                  <a:gd name="connsiteY2" fmla="*/ 5610 h 1985875"/>
                  <a:gd name="connsiteX3" fmla="*/ 1020986 w 1946874"/>
                  <a:gd name="connsiteY3" fmla="*/ 493664 h 1985875"/>
                  <a:gd name="connsiteX4" fmla="*/ 1155622 w 1946874"/>
                  <a:gd name="connsiteY4" fmla="*/ 572201 h 1985875"/>
                  <a:gd name="connsiteX5" fmla="*/ 1351965 w 1946874"/>
                  <a:gd name="connsiteY5" fmla="*/ 375858 h 1985875"/>
                  <a:gd name="connsiteX6" fmla="*/ 1901727 w 1946874"/>
                  <a:gd name="connsiteY6" fmla="*/ 1924167 h 1985875"/>
                  <a:gd name="connsiteX7" fmla="*/ 992937 w 1946874"/>
                  <a:gd name="connsiteY7" fmla="*/ 1480991 h 1985875"/>
                  <a:gd name="connsiteX8" fmla="*/ 1037816 w 1946874"/>
                  <a:gd name="connsiteY8" fmla="*/ 1161232 h 1985875"/>
                  <a:gd name="connsiteX9" fmla="*/ 1088304 w 1946874"/>
                  <a:gd name="connsiteY9" fmla="*/ 757325 h 1985875"/>
                  <a:gd name="connsiteX10" fmla="*/ 920009 w 1946874"/>
                  <a:gd name="connsiteY10" fmla="*/ 611470 h 1985875"/>
                  <a:gd name="connsiteX11" fmla="*/ 729276 w 1946874"/>
                  <a:gd name="connsiteY11" fmla="*/ 751715 h 1985875"/>
                  <a:gd name="connsiteX12" fmla="*/ 740495 w 1946874"/>
                  <a:gd name="connsiteY12" fmla="*/ 1161232 h 1985875"/>
                  <a:gd name="connsiteX13" fmla="*/ 785374 w 1946874"/>
                  <a:gd name="connsiteY13" fmla="*/ 1509040 h 1985875"/>
                  <a:gd name="connsiteX14" fmla="*/ 0 w 1946874"/>
                  <a:gd name="connsiteY14" fmla="*/ 1985875 h 1985875"/>
                  <a:gd name="connsiteX15" fmla="*/ 437565 w 1946874"/>
                  <a:gd name="connsiteY15" fmla="*/ 387077 h 1985875"/>
                  <a:gd name="connsiteX16" fmla="*/ 650738 w 1946874"/>
                  <a:gd name="connsiteY16" fmla="*/ 611470 h 1985875"/>
                  <a:gd name="connsiteX17" fmla="*/ 813423 w 1946874"/>
                  <a:gd name="connsiteY17" fmla="*/ 499274 h 1985875"/>
                  <a:gd name="connsiteX18" fmla="*/ 790984 w 1946874"/>
                  <a:gd name="connsiteY18" fmla="*/ 0 h 1985875"/>
                  <a:gd name="connsiteX0" fmla="*/ 790984 w 1946874"/>
                  <a:gd name="connsiteY0" fmla="*/ 0 h 1985875"/>
                  <a:gd name="connsiteX1" fmla="*/ 790984 w 1946874"/>
                  <a:gd name="connsiteY1" fmla="*/ 0 h 1985875"/>
                  <a:gd name="connsiteX2" fmla="*/ 1026596 w 1946874"/>
                  <a:gd name="connsiteY2" fmla="*/ 5610 h 1985875"/>
                  <a:gd name="connsiteX3" fmla="*/ 1020986 w 1946874"/>
                  <a:gd name="connsiteY3" fmla="*/ 493664 h 1985875"/>
                  <a:gd name="connsiteX4" fmla="*/ 1155622 w 1946874"/>
                  <a:gd name="connsiteY4" fmla="*/ 572201 h 1985875"/>
                  <a:gd name="connsiteX5" fmla="*/ 1351965 w 1946874"/>
                  <a:gd name="connsiteY5" fmla="*/ 375858 h 1985875"/>
                  <a:gd name="connsiteX6" fmla="*/ 1901727 w 1946874"/>
                  <a:gd name="connsiteY6" fmla="*/ 1924167 h 1985875"/>
                  <a:gd name="connsiteX7" fmla="*/ 992937 w 1946874"/>
                  <a:gd name="connsiteY7" fmla="*/ 1480991 h 1985875"/>
                  <a:gd name="connsiteX8" fmla="*/ 1037816 w 1946874"/>
                  <a:gd name="connsiteY8" fmla="*/ 1161232 h 1985875"/>
                  <a:gd name="connsiteX9" fmla="*/ 1088304 w 1946874"/>
                  <a:gd name="connsiteY9" fmla="*/ 757325 h 1985875"/>
                  <a:gd name="connsiteX10" fmla="*/ 920009 w 1946874"/>
                  <a:gd name="connsiteY10" fmla="*/ 611470 h 1985875"/>
                  <a:gd name="connsiteX11" fmla="*/ 729276 w 1946874"/>
                  <a:gd name="connsiteY11" fmla="*/ 751715 h 1985875"/>
                  <a:gd name="connsiteX12" fmla="*/ 740495 w 1946874"/>
                  <a:gd name="connsiteY12" fmla="*/ 1161232 h 1985875"/>
                  <a:gd name="connsiteX13" fmla="*/ 785374 w 1946874"/>
                  <a:gd name="connsiteY13" fmla="*/ 1509040 h 1985875"/>
                  <a:gd name="connsiteX14" fmla="*/ 0 w 1946874"/>
                  <a:gd name="connsiteY14" fmla="*/ 1985875 h 1985875"/>
                  <a:gd name="connsiteX15" fmla="*/ 437565 w 1946874"/>
                  <a:gd name="connsiteY15" fmla="*/ 387077 h 1985875"/>
                  <a:gd name="connsiteX16" fmla="*/ 650738 w 1946874"/>
                  <a:gd name="connsiteY16" fmla="*/ 611470 h 1985875"/>
                  <a:gd name="connsiteX17" fmla="*/ 813423 w 1946874"/>
                  <a:gd name="connsiteY17" fmla="*/ 499274 h 1985875"/>
                  <a:gd name="connsiteX18" fmla="*/ 790984 w 1946874"/>
                  <a:gd name="connsiteY18" fmla="*/ 0 h 1985875"/>
                  <a:gd name="connsiteX0" fmla="*/ 790984 w 1946874"/>
                  <a:gd name="connsiteY0" fmla="*/ 0 h 1985875"/>
                  <a:gd name="connsiteX1" fmla="*/ 790984 w 1946874"/>
                  <a:gd name="connsiteY1" fmla="*/ 0 h 1985875"/>
                  <a:gd name="connsiteX2" fmla="*/ 1026596 w 1946874"/>
                  <a:gd name="connsiteY2" fmla="*/ 5610 h 1985875"/>
                  <a:gd name="connsiteX3" fmla="*/ 1020986 w 1946874"/>
                  <a:gd name="connsiteY3" fmla="*/ 493664 h 1985875"/>
                  <a:gd name="connsiteX4" fmla="*/ 1155622 w 1946874"/>
                  <a:gd name="connsiteY4" fmla="*/ 572201 h 1985875"/>
                  <a:gd name="connsiteX5" fmla="*/ 1351965 w 1946874"/>
                  <a:gd name="connsiteY5" fmla="*/ 375858 h 1985875"/>
                  <a:gd name="connsiteX6" fmla="*/ 1901727 w 1946874"/>
                  <a:gd name="connsiteY6" fmla="*/ 1924167 h 1985875"/>
                  <a:gd name="connsiteX7" fmla="*/ 1071474 w 1946874"/>
                  <a:gd name="connsiteY7" fmla="*/ 1480991 h 1985875"/>
                  <a:gd name="connsiteX8" fmla="*/ 1037816 w 1946874"/>
                  <a:gd name="connsiteY8" fmla="*/ 1161232 h 1985875"/>
                  <a:gd name="connsiteX9" fmla="*/ 1088304 w 1946874"/>
                  <a:gd name="connsiteY9" fmla="*/ 757325 h 1985875"/>
                  <a:gd name="connsiteX10" fmla="*/ 920009 w 1946874"/>
                  <a:gd name="connsiteY10" fmla="*/ 611470 h 1985875"/>
                  <a:gd name="connsiteX11" fmla="*/ 729276 w 1946874"/>
                  <a:gd name="connsiteY11" fmla="*/ 751715 h 1985875"/>
                  <a:gd name="connsiteX12" fmla="*/ 740495 w 1946874"/>
                  <a:gd name="connsiteY12" fmla="*/ 1161232 h 1985875"/>
                  <a:gd name="connsiteX13" fmla="*/ 785374 w 1946874"/>
                  <a:gd name="connsiteY13" fmla="*/ 1509040 h 1985875"/>
                  <a:gd name="connsiteX14" fmla="*/ 0 w 1946874"/>
                  <a:gd name="connsiteY14" fmla="*/ 1985875 h 1985875"/>
                  <a:gd name="connsiteX15" fmla="*/ 437565 w 1946874"/>
                  <a:gd name="connsiteY15" fmla="*/ 387077 h 1985875"/>
                  <a:gd name="connsiteX16" fmla="*/ 650738 w 1946874"/>
                  <a:gd name="connsiteY16" fmla="*/ 611470 h 1985875"/>
                  <a:gd name="connsiteX17" fmla="*/ 813423 w 1946874"/>
                  <a:gd name="connsiteY17" fmla="*/ 499274 h 1985875"/>
                  <a:gd name="connsiteX18" fmla="*/ 790984 w 1946874"/>
                  <a:gd name="connsiteY18" fmla="*/ 0 h 1985875"/>
                  <a:gd name="connsiteX0" fmla="*/ 790984 w 1946874"/>
                  <a:gd name="connsiteY0" fmla="*/ 0 h 1985875"/>
                  <a:gd name="connsiteX1" fmla="*/ 790984 w 1946874"/>
                  <a:gd name="connsiteY1" fmla="*/ 0 h 1985875"/>
                  <a:gd name="connsiteX2" fmla="*/ 1026596 w 1946874"/>
                  <a:gd name="connsiteY2" fmla="*/ 5610 h 1985875"/>
                  <a:gd name="connsiteX3" fmla="*/ 1020986 w 1946874"/>
                  <a:gd name="connsiteY3" fmla="*/ 493664 h 1985875"/>
                  <a:gd name="connsiteX4" fmla="*/ 1155622 w 1946874"/>
                  <a:gd name="connsiteY4" fmla="*/ 572201 h 1985875"/>
                  <a:gd name="connsiteX5" fmla="*/ 1351965 w 1946874"/>
                  <a:gd name="connsiteY5" fmla="*/ 375858 h 1985875"/>
                  <a:gd name="connsiteX6" fmla="*/ 1901727 w 1946874"/>
                  <a:gd name="connsiteY6" fmla="*/ 1924167 h 1985875"/>
                  <a:gd name="connsiteX7" fmla="*/ 1054644 w 1946874"/>
                  <a:gd name="connsiteY7" fmla="*/ 1486600 h 1985875"/>
                  <a:gd name="connsiteX8" fmla="*/ 1037816 w 1946874"/>
                  <a:gd name="connsiteY8" fmla="*/ 1161232 h 1985875"/>
                  <a:gd name="connsiteX9" fmla="*/ 1088304 w 1946874"/>
                  <a:gd name="connsiteY9" fmla="*/ 757325 h 1985875"/>
                  <a:gd name="connsiteX10" fmla="*/ 920009 w 1946874"/>
                  <a:gd name="connsiteY10" fmla="*/ 611470 h 1985875"/>
                  <a:gd name="connsiteX11" fmla="*/ 729276 w 1946874"/>
                  <a:gd name="connsiteY11" fmla="*/ 751715 h 1985875"/>
                  <a:gd name="connsiteX12" fmla="*/ 740495 w 1946874"/>
                  <a:gd name="connsiteY12" fmla="*/ 1161232 h 1985875"/>
                  <a:gd name="connsiteX13" fmla="*/ 785374 w 1946874"/>
                  <a:gd name="connsiteY13" fmla="*/ 1509040 h 1985875"/>
                  <a:gd name="connsiteX14" fmla="*/ 0 w 1946874"/>
                  <a:gd name="connsiteY14" fmla="*/ 1985875 h 1985875"/>
                  <a:gd name="connsiteX15" fmla="*/ 437565 w 1946874"/>
                  <a:gd name="connsiteY15" fmla="*/ 387077 h 1985875"/>
                  <a:gd name="connsiteX16" fmla="*/ 650738 w 1946874"/>
                  <a:gd name="connsiteY16" fmla="*/ 611470 h 1985875"/>
                  <a:gd name="connsiteX17" fmla="*/ 813423 w 1946874"/>
                  <a:gd name="connsiteY17" fmla="*/ 499274 h 1985875"/>
                  <a:gd name="connsiteX18" fmla="*/ 790984 w 1946874"/>
                  <a:gd name="connsiteY18" fmla="*/ 0 h 1985875"/>
                  <a:gd name="connsiteX0" fmla="*/ 790984 w 1946874"/>
                  <a:gd name="connsiteY0" fmla="*/ 0 h 1985875"/>
                  <a:gd name="connsiteX1" fmla="*/ 790984 w 1946874"/>
                  <a:gd name="connsiteY1" fmla="*/ 0 h 1985875"/>
                  <a:gd name="connsiteX2" fmla="*/ 1026596 w 1946874"/>
                  <a:gd name="connsiteY2" fmla="*/ 5610 h 1985875"/>
                  <a:gd name="connsiteX3" fmla="*/ 1020986 w 1946874"/>
                  <a:gd name="connsiteY3" fmla="*/ 493664 h 1985875"/>
                  <a:gd name="connsiteX4" fmla="*/ 1155622 w 1946874"/>
                  <a:gd name="connsiteY4" fmla="*/ 572201 h 1985875"/>
                  <a:gd name="connsiteX5" fmla="*/ 1351965 w 1946874"/>
                  <a:gd name="connsiteY5" fmla="*/ 375858 h 1985875"/>
                  <a:gd name="connsiteX6" fmla="*/ 1901727 w 1946874"/>
                  <a:gd name="connsiteY6" fmla="*/ 1924167 h 1985875"/>
                  <a:gd name="connsiteX7" fmla="*/ 1054644 w 1946874"/>
                  <a:gd name="connsiteY7" fmla="*/ 1486600 h 1985875"/>
                  <a:gd name="connsiteX8" fmla="*/ 1037816 w 1946874"/>
                  <a:gd name="connsiteY8" fmla="*/ 1161232 h 1985875"/>
                  <a:gd name="connsiteX9" fmla="*/ 1088304 w 1946874"/>
                  <a:gd name="connsiteY9" fmla="*/ 757325 h 1985875"/>
                  <a:gd name="connsiteX10" fmla="*/ 920009 w 1946874"/>
                  <a:gd name="connsiteY10" fmla="*/ 611470 h 1985875"/>
                  <a:gd name="connsiteX11" fmla="*/ 729276 w 1946874"/>
                  <a:gd name="connsiteY11" fmla="*/ 751715 h 1985875"/>
                  <a:gd name="connsiteX12" fmla="*/ 740495 w 1946874"/>
                  <a:gd name="connsiteY12" fmla="*/ 1161232 h 1985875"/>
                  <a:gd name="connsiteX13" fmla="*/ 785374 w 1946874"/>
                  <a:gd name="connsiteY13" fmla="*/ 1509040 h 1985875"/>
                  <a:gd name="connsiteX14" fmla="*/ 0 w 1946874"/>
                  <a:gd name="connsiteY14" fmla="*/ 1985875 h 1985875"/>
                  <a:gd name="connsiteX15" fmla="*/ 437565 w 1946874"/>
                  <a:gd name="connsiteY15" fmla="*/ 387077 h 1985875"/>
                  <a:gd name="connsiteX16" fmla="*/ 650738 w 1946874"/>
                  <a:gd name="connsiteY16" fmla="*/ 611470 h 1985875"/>
                  <a:gd name="connsiteX17" fmla="*/ 813423 w 1946874"/>
                  <a:gd name="connsiteY17" fmla="*/ 499274 h 1985875"/>
                  <a:gd name="connsiteX18" fmla="*/ 790984 w 1946874"/>
                  <a:gd name="connsiteY18" fmla="*/ 0 h 1985875"/>
                  <a:gd name="connsiteX0" fmla="*/ 790984 w 1946874"/>
                  <a:gd name="connsiteY0" fmla="*/ 0 h 1985875"/>
                  <a:gd name="connsiteX1" fmla="*/ 790984 w 1946874"/>
                  <a:gd name="connsiteY1" fmla="*/ 0 h 1985875"/>
                  <a:gd name="connsiteX2" fmla="*/ 1026596 w 1946874"/>
                  <a:gd name="connsiteY2" fmla="*/ 5610 h 1985875"/>
                  <a:gd name="connsiteX3" fmla="*/ 1020986 w 1946874"/>
                  <a:gd name="connsiteY3" fmla="*/ 493664 h 1985875"/>
                  <a:gd name="connsiteX4" fmla="*/ 1155622 w 1946874"/>
                  <a:gd name="connsiteY4" fmla="*/ 572201 h 1985875"/>
                  <a:gd name="connsiteX5" fmla="*/ 1351965 w 1946874"/>
                  <a:gd name="connsiteY5" fmla="*/ 375858 h 1985875"/>
                  <a:gd name="connsiteX6" fmla="*/ 1901727 w 1946874"/>
                  <a:gd name="connsiteY6" fmla="*/ 1924167 h 1985875"/>
                  <a:gd name="connsiteX7" fmla="*/ 1054644 w 1946874"/>
                  <a:gd name="connsiteY7" fmla="*/ 1486600 h 1985875"/>
                  <a:gd name="connsiteX8" fmla="*/ 1037816 w 1946874"/>
                  <a:gd name="connsiteY8" fmla="*/ 1161232 h 1985875"/>
                  <a:gd name="connsiteX9" fmla="*/ 1088304 w 1946874"/>
                  <a:gd name="connsiteY9" fmla="*/ 757325 h 1985875"/>
                  <a:gd name="connsiteX10" fmla="*/ 920009 w 1946874"/>
                  <a:gd name="connsiteY10" fmla="*/ 611470 h 1985875"/>
                  <a:gd name="connsiteX11" fmla="*/ 729276 w 1946874"/>
                  <a:gd name="connsiteY11" fmla="*/ 751715 h 1985875"/>
                  <a:gd name="connsiteX12" fmla="*/ 740495 w 1946874"/>
                  <a:gd name="connsiteY12" fmla="*/ 1161232 h 1985875"/>
                  <a:gd name="connsiteX13" fmla="*/ 785374 w 1946874"/>
                  <a:gd name="connsiteY13" fmla="*/ 1509040 h 1985875"/>
                  <a:gd name="connsiteX14" fmla="*/ 0 w 1946874"/>
                  <a:gd name="connsiteY14" fmla="*/ 1985875 h 1985875"/>
                  <a:gd name="connsiteX15" fmla="*/ 437565 w 1946874"/>
                  <a:gd name="connsiteY15" fmla="*/ 387077 h 1985875"/>
                  <a:gd name="connsiteX16" fmla="*/ 650738 w 1946874"/>
                  <a:gd name="connsiteY16" fmla="*/ 611470 h 1985875"/>
                  <a:gd name="connsiteX17" fmla="*/ 813423 w 1946874"/>
                  <a:gd name="connsiteY17" fmla="*/ 499274 h 1985875"/>
                  <a:gd name="connsiteX18" fmla="*/ 790984 w 1946874"/>
                  <a:gd name="connsiteY18" fmla="*/ 0 h 1985875"/>
                  <a:gd name="connsiteX0" fmla="*/ 790984 w 1946874"/>
                  <a:gd name="connsiteY0" fmla="*/ 0 h 1985875"/>
                  <a:gd name="connsiteX1" fmla="*/ 790984 w 1946874"/>
                  <a:gd name="connsiteY1" fmla="*/ 0 h 1985875"/>
                  <a:gd name="connsiteX2" fmla="*/ 1026596 w 1946874"/>
                  <a:gd name="connsiteY2" fmla="*/ 5610 h 1985875"/>
                  <a:gd name="connsiteX3" fmla="*/ 1020986 w 1946874"/>
                  <a:gd name="connsiteY3" fmla="*/ 493664 h 1985875"/>
                  <a:gd name="connsiteX4" fmla="*/ 1155622 w 1946874"/>
                  <a:gd name="connsiteY4" fmla="*/ 572201 h 1985875"/>
                  <a:gd name="connsiteX5" fmla="*/ 1351965 w 1946874"/>
                  <a:gd name="connsiteY5" fmla="*/ 375858 h 1985875"/>
                  <a:gd name="connsiteX6" fmla="*/ 1901727 w 1946874"/>
                  <a:gd name="connsiteY6" fmla="*/ 1924167 h 1985875"/>
                  <a:gd name="connsiteX7" fmla="*/ 1054644 w 1946874"/>
                  <a:gd name="connsiteY7" fmla="*/ 1486600 h 1985875"/>
                  <a:gd name="connsiteX8" fmla="*/ 1037816 w 1946874"/>
                  <a:gd name="connsiteY8" fmla="*/ 1161232 h 1985875"/>
                  <a:gd name="connsiteX9" fmla="*/ 1088304 w 1946874"/>
                  <a:gd name="connsiteY9" fmla="*/ 757325 h 1985875"/>
                  <a:gd name="connsiteX10" fmla="*/ 920009 w 1946874"/>
                  <a:gd name="connsiteY10" fmla="*/ 611470 h 1985875"/>
                  <a:gd name="connsiteX11" fmla="*/ 729276 w 1946874"/>
                  <a:gd name="connsiteY11" fmla="*/ 751715 h 1985875"/>
                  <a:gd name="connsiteX12" fmla="*/ 740495 w 1946874"/>
                  <a:gd name="connsiteY12" fmla="*/ 1161232 h 1985875"/>
                  <a:gd name="connsiteX13" fmla="*/ 785374 w 1946874"/>
                  <a:gd name="connsiteY13" fmla="*/ 1509040 h 1985875"/>
                  <a:gd name="connsiteX14" fmla="*/ 0 w 1946874"/>
                  <a:gd name="connsiteY14" fmla="*/ 1985875 h 1985875"/>
                  <a:gd name="connsiteX15" fmla="*/ 437565 w 1946874"/>
                  <a:gd name="connsiteY15" fmla="*/ 387077 h 1985875"/>
                  <a:gd name="connsiteX16" fmla="*/ 650738 w 1946874"/>
                  <a:gd name="connsiteY16" fmla="*/ 611470 h 1985875"/>
                  <a:gd name="connsiteX17" fmla="*/ 813423 w 1946874"/>
                  <a:gd name="connsiteY17" fmla="*/ 499274 h 1985875"/>
                  <a:gd name="connsiteX18" fmla="*/ 790984 w 1946874"/>
                  <a:gd name="connsiteY18" fmla="*/ 0 h 1985875"/>
                  <a:gd name="connsiteX0" fmla="*/ 790984 w 1946874"/>
                  <a:gd name="connsiteY0" fmla="*/ 0 h 1985875"/>
                  <a:gd name="connsiteX1" fmla="*/ 790984 w 1946874"/>
                  <a:gd name="connsiteY1" fmla="*/ 0 h 1985875"/>
                  <a:gd name="connsiteX2" fmla="*/ 1026596 w 1946874"/>
                  <a:gd name="connsiteY2" fmla="*/ 5610 h 1985875"/>
                  <a:gd name="connsiteX3" fmla="*/ 1020986 w 1946874"/>
                  <a:gd name="connsiteY3" fmla="*/ 493664 h 1985875"/>
                  <a:gd name="connsiteX4" fmla="*/ 1155622 w 1946874"/>
                  <a:gd name="connsiteY4" fmla="*/ 572201 h 1985875"/>
                  <a:gd name="connsiteX5" fmla="*/ 1351965 w 1946874"/>
                  <a:gd name="connsiteY5" fmla="*/ 375858 h 1985875"/>
                  <a:gd name="connsiteX6" fmla="*/ 1901727 w 1946874"/>
                  <a:gd name="connsiteY6" fmla="*/ 1924167 h 1985875"/>
                  <a:gd name="connsiteX7" fmla="*/ 1054644 w 1946874"/>
                  <a:gd name="connsiteY7" fmla="*/ 1486600 h 1985875"/>
                  <a:gd name="connsiteX8" fmla="*/ 1037816 w 1946874"/>
                  <a:gd name="connsiteY8" fmla="*/ 1161232 h 1985875"/>
                  <a:gd name="connsiteX9" fmla="*/ 1088304 w 1946874"/>
                  <a:gd name="connsiteY9" fmla="*/ 757325 h 1985875"/>
                  <a:gd name="connsiteX10" fmla="*/ 920009 w 1946874"/>
                  <a:gd name="connsiteY10" fmla="*/ 611470 h 1985875"/>
                  <a:gd name="connsiteX11" fmla="*/ 729276 w 1946874"/>
                  <a:gd name="connsiteY11" fmla="*/ 751715 h 1985875"/>
                  <a:gd name="connsiteX12" fmla="*/ 740495 w 1946874"/>
                  <a:gd name="connsiteY12" fmla="*/ 1161232 h 1985875"/>
                  <a:gd name="connsiteX13" fmla="*/ 785374 w 1946874"/>
                  <a:gd name="connsiteY13" fmla="*/ 1509040 h 1985875"/>
                  <a:gd name="connsiteX14" fmla="*/ 0 w 1946874"/>
                  <a:gd name="connsiteY14" fmla="*/ 1985875 h 1985875"/>
                  <a:gd name="connsiteX15" fmla="*/ 437565 w 1946874"/>
                  <a:gd name="connsiteY15" fmla="*/ 387077 h 1985875"/>
                  <a:gd name="connsiteX16" fmla="*/ 650738 w 1946874"/>
                  <a:gd name="connsiteY16" fmla="*/ 611470 h 1985875"/>
                  <a:gd name="connsiteX17" fmla="*/ 813423 w 1946874"/>
                  <a:gd name="connsiteY17" fmla="*/ 499274 h 1985875"/>
                  <a:gd name="connsiteX18" fmla="*/ 790984 w 1946874"/>
                  <a:gd name="connsiteY18" fmla="*/ 0 h 1985875"/>
                  <a:gd name="connsiteX0" fmla="*/ 790984 w 1946874"/>
                  <a:gd name="connsiteY0" fmla="*/ 0 h 1985875"/>
                  <a:gd name="connsiteX1" fmla="*/ 790984 w 1946874"/>
                  <a:gd name="connsiteY1" fmla="*/ 0 h 1985875"/>
                  <a:gd name="connsiteX2" fmla="*/ 1026596 w 1946874"/>
                  <a:gd name="connsiteY2" fmla="*/ 5610 h 1985875"/>
                  <a:gd name="connsiteX3" fmla="*/ 1020986 w 1946874"/>
                  <a:gd name="connsiteY3" fmla="*/ 493664 h 1985875"/>
                  <a:gd name="connsiteX4" fmla="*/ 1155622 w 1946874"/>
                  <a:gd name="connsiteY4" fmla="*/ 572201 h 1985875"/>
                  <a:gd name="connsiteX5" fmla="*/ 1351965 w 1946874"/>
                  <a:gd name="connsiteY5" fmla="*/ 375858 h 1985875"/>
                  <a:gd name="connsiteX6" fmla="*/ 1901727 w 1946874"/>
                  <a:gd name="connsiteY6" fmla="*/ 1924167 h 1985875"/>
                  <a:gd name="connsiteX7" fmla="*/ 1054644 w 1946874"/>
                  <a:gd name="connsiteY7" fmla="*/ 1486600 h 1985875"/>
                  <a:gd name="connsiteX8" fmla="*/ 1037816 w 1946874"/>
                  <a:gd name="connsiteY8" fmla="*/ 1144403 h 1985875"/>
                  <a:gd name="connsiteX9" fmla="*/ 1088304 w 1946874"/>
                  <a:gd name="connsiteY9" fmla="*/ 757325 h 1985875"/>
                  <a:gd name="connsiteX10" fmla="*/ 920009 w 1946874"/>
                  <a:gd name="connsiteY10" fmla="*/ 611470 h 1985875"/>
                  <a:gd name="connsiteX11" fmla="*/ 729276 w 1946874"/>
                  <a:gd name="connsiteY11" fmla="*/ 751715 h 1985875"/>
                  <a:gd name="connsiteX12" fmla="*/ 740495 w 1946874"/>
                  <a:gd name="connsiteY12" fmla="*/ 1161232 h 1985875"/>
                  <a:gd name="connsiteX13" fmla="*/ 785374 w 1946874"/>
                  <a:gd name="connsiteY13" fmla="*/ 1509040 h 1985875"/>
                  <a:gd name="connsiteX14" fmla="*/ 0 w 1946874"/>
                  <a:gd name="connsiteY14" fmla="*/ 1985875 h 1985875"/>
                  <a:gd name="connsiteX15" fmla="*/ 437565 w 1946874"/>
                  <a:gd name="connsiteY15" fmla="*/ 387077 h 1985875"/>
                  <a:gd name="connsiteX16" fmla="*/ 650738 w 1946874"/>
                  <a:gd name="connsiteY16" fmla="*/ 611470 h 1985875"/>
                  <a:gd name="connsiteX17" fmla="*/ 813423 w 1946874"/>
                  <a:gd name="connsiteY17" fmla="*/ 499274 h 1985875"/>
                  <a:gd name="connsiteX18" fmla="*/ 790984 w 1946874"/>
                  <a:gd name="connsiteY18" fmla="*/ 0 h 1985875"/>
                  <a:gd name="connsiteX0" fmla="*/ 790984 w 1946874"/>
                  <a:gd name="connsiteY0" fmla="*/ 0 h 1985875"/>
                  <a:gd name="connsiteX1" fmla="*/ 790984 w 1946874"/>
                  <a:gd name="connsiteY1" fmla="*/ 0 h 1985875"/>
                  <a:gd name="connsiteX2" fmla="*/ 1026596 w 1946874"/>
                  <a:gd name="connsiteY2" fmla="*/ 5610 h 1985875"/>
                  <a:gd name="connsiteX3" fmla="*/ 1020986 w 1946874"/>
                  <a:gd name="connsiteY3" fmla="*/ 493664 h 1985875"/>
                  <a:gd name="connsiteX4" fmla="*/ 1155622 w 1946874"/>
                  <a:gd name="connsiteY4" fmla="*/ 572201 h 1985875"/>
                  <a:gd name="connsiteX5" fmla="*/ 1351965 w 1946874"/>
                  <a:gd name="connsiteY5" fmla="*/ 375858 h 1985875"/>
                  <a:gd name="connsiteX6" fmla="*/ 1901727 w 1946874"/>
                  <a:gd name="connsiteY6" fmla="*/ 1924167 h 1985875"/>
                  <a:gd name="connsiteX7" fmla="*/ 1054644 w 1946874"/>
                  <a:gd name="connsiteY7" fmla="*/ 1486600 h 1985875"/>
                  <a:gd name="connsiteX8" fmla="*/ 1037816 w 1946874"/>
                  <a:gd name="connsiteY8" fmla="*/ 1144403 h 1985875"/>
                  <a:gd name="connsiteX9" fmla="*/ 1088304 w 1946874"/>
                  <a:gd name="connsiteY9" fmla="*/ 757325 h 1985875"/>
                  <a:gd name="connsiteX10" fmla="*/ 920009 w 1946874"/>
                  <a:gd name="connsiteY10" fmla="*/ 611470 h 1985875"/>
                  <a:gd name="connsiteX11" fmla="*/ 729276 w 1946874"/>
                  <a:gd name="connsiteY11" fmla="*/ 751715 h 1985875"/>
                  <a:gd name="connsiteX12" fmla="*/ 740495 w 1946874"/>
                  <a:gd name="connsiteY12" fmla="*/ 1161232 h 1985875"/>
                  <a:gd name="connsiteX13" fmla="*/ 785374 w 1946874"/>
                  <a:gd name="connsiteY13" fmla="*/ 1509040 h 1985875"/>
                  <a:gd name="connsiteX14" fmla="*/ 0 w 1946874"/>
                  <a:gd name="connsiteY14" fmla="*/ 1985875 h 1985875"/>
                  <a:gd name="connsiteX15" fmla="*/ 437565 w 1946874"/>
                  <a:gd name="connsiteY15" fmla="*/ 387077 h 1985875"/>
                  <a:gd name="connsiteX16" fmla="*/ 650738 w 1946874"/>
                  <a:gd name="connsiteY16" fmla="*/ 611470 h 1985875"/>
                  <a:gd name="connsiteX17" fmla="*/ 813423 w 1946874"/>
                  <a:gd name="connsiteY17" fmla="*/ 499274 h 1985875"/>
                  <a:gd name="connsiteX18" fmla="*/ 790984 w 1946874"/>
                  <a:gd name="connsiteY18" fmla="*/ 0 h 1985875"/>
                  <a:gd name="connsiteX0" fmla="*/ 790984 w 1946874"/>
                  <a:gd name="connsiteY0" fmla="*/ 0 h 1985875"/>
                  <a:gd name="connsiteX1" fmla="*/ 790984 w 1946874"/>
                  <a:gd name="connsiteY1" fmla="*/ 0 h 1985875"/>
                  <a:gd name="connsiteX2" fmla="*/ 1026596 w 1946874"/>
                  <a:gd name="connsiteY2" fmla="*/ 5610 h 1985875"/>
                  <a:gd name="connsiteX3" fmla="*/ 1020986 w 1946874"/>
                  <a:gd name="connsiteY3" fmla="*/ 493664 h 1985875"/>
                  <a:gd name="connsiteX4" fmla="*/ 1155622 w 1946874"/>
                  <a:gd name="connsiteY4" fmla="*/ 572201 h 1985875"/>
                  <a:gd name="connsiteX5" fmla="*/ 1351965 w 1946874"/>
                  <a:gd name="connsiteY5" fmla="*/ 375858 h 1985875"/>
                  <a:gd name="connsiteX6" fmla="*/ 1901727 w 1946874"/>
                  <a:gd name="connsiteY6" fmla="*/ 1924167 h 1985875"/>
                  <a:gd name="connsiteX7" fmla="*/ 1054644 w 1946874"/>
                  <a:gd name="connsiteY7" fmla="*/ 1486600 h 1985875"/>
                  <a:gd name="connsiteX8" fmla="*/ 1037816 w 1946874"/>
                  <a:gd name="connsiteY8" fmla="*/ 1144403 h 1985875"/>
                  <a:gd name="connsiteX9" fmla="*/ 1088304 w 1946874"/>
                  <a:gd name="connsiteY9" fmla="*/ 757325 h 1985875"/>
                  <a:gd name="connsiteX10" fmla="*/ 920009 w 1946874"/>
                  <a:gd name="connsiteY10" fmla="*/ 611470 h 1985875"/>
                  <a:gd name="connsiteX11" fmla="*/ 729276 w 1946874"/>
                  <a:gd name="connsiteY11" fmla="*/ 751715 h 1985875"/>
                  <a:gd name="connsiteX12" fmla="*/ 740495 w 1946874"/>
                  <a:gd name="connsiteY12" fmla="*/ 1161232 h 1985875"/>
                  <a:gd name="connsiteX13" fmla="*/ 785374 w 1946874"/>
                  <a:gd name="connsiteY13" fmla="*/ 1509040 h 1985875"/>
                  <a:gd name="connsiteX14" fmla="*/ 0 w 1946874"/>
                  <a:gd name="connsiteY14" fmla="*/ 1985875 h 1985875"/>
                  <a:gd name="connsiteX15" fmla="*/ 437565 w 1946874"/>
                  <a:gd name="connsiteY15" fmla="*/ 387077 h 1985875"/>
                  <a:gd name="connsiteX16" fmla="*/ 650738 w 1946874"/>
                  <a:gd name="connsiteY16" fmla="*/ 611470 h 1985875"/>
                  <a:gd name="connsiteX17" fmla="*/ 813423 w 1946874"/>
                  <a:gd name="connsiteY17" fmla="*/ 499274 h 1985875"/>
                  <a:gd name="connsiteX18" fmla="*/ 790984 w 1946874"/>
                  <a:gd name="connsiteY18" fmla="*/ 0 h 1985875"/>
                  <a:gd name="connsiteX0" fmla="*/ 790984 w 1946874"/>
                  <a:gd name="connsiteY0" fmla="*/ 0 h 1985875"/>
                  <a:gd name="connsiteX1" fmla="*/ 790984 w 1946874"/>
                  <a:gd name="connsiteY1" fmla="*/ 0 h 1985875"/>
                  <a:gd name="connsiteX2" fmla="*/ 1026596 w 1946874"/>
                  <a:gd name="connsiteY2" fmla="*/ 5610 h 1985875"/>
                  <a:gd name="connsiteX3" fmla="*/ 1020986 w 1946874"/>
                  <a:gd name="connsiteY3" fmla="*/ 493664 h 1985875"/>
                  <a:gd name="connsiteX4" fmla="*/ 1155622 w 1946874"/>
                  <a:gd name="connsiteY4" fmla="*/ 572201 h 1985875"/>
                  <a:gd name="connsiteX5" fmla="*/ 1351965 w 1946874"/>
                  <a:gd name="connsiteY5" fmla="*/ 375858 h 1985875"/>
                  <a:gd name="connsiteX6" fmla="*/ 1901727 w 1946874"/>
                  <a:gd name="connsiteY6" fmla="*/ 1924167 h 1985875"/>
                  <a:gd name="connsiteX7" fmla="*/ 1054644 w 1946874"/>
                  <a:gd name="connsiteY7" fmla="*/ 1486600 h 1985875"/>
                  <a:gd name="connsiteX8" fmla="*/ 1037816 w 1946874"/>
                  <a:gd name="connsiteY8" fmla="*/ 1144403 h 1985875"/>
                  <a:gd name="connsiteX9" fmla="*/ 1088304 w 1946874"/>
                  <a:gd name="connsiteY9" fmla="*/ 757325 h 1985875"/>
                  <a:gd name="connsiteX10" fmla="*/ 920009 w 1946874"/>
                  <a:gd name="connsiteY10" fmla="*/ 611470 h 1985875"/>
                  <a:gd name="connsiteX11" fmla="*/ 729276 w 1946874"/>
                  <a:gd name="connsiteY11" fmla="*/ 751715 h 1985875"/>
                  <a:gd name="connsiteX12" fmla="*/ 740495 w 1946874"/>
                  <a:gd name="connsiteY12" fmla="*/ 1161232 h 1985875"/>
                  <a:gd name="connsiteX13" fmla="*/ 785374 w 1946874"/>
                  <a:gd name="connsiteY13" fmla="*/ 1509040 h 1985875"/>
                  <a:gd name="connsiteX14" fmla="*/ 0 w 1946874"/>
                  <a:gd name="connsiteY14" fmla="*/ 1985875 h 1985875"/>
                  <a:gd name="connsiteX15" fmla="*/ 420736 w 1946874"/>
                  <a:gd name="connsiteY15" fmla="*/ 375858 h 1985875"/>
                  <a:gd name="connsiteX16" fmla="*/ 650738 w 1946874"/>
                  <a:gd name="connsiteY16" fmla="*/ 611470 h 1985875"/>
                  <a:gd name="connsiteX17" fmla="*/ 813423 w 1946874"/>
                  <a:gd name="connsiteY17" fmla="*/ 499274 h 1985875"/>
                  <a:gd name="connsiteX18" fmla="*/ 790984 w 1946874"/>
                  <a:gd name="connsiteY18" fmla="*/ 0 h 1985875"/>
                  <a:gd name="connsiteX0" fmla="*/ 790984 w 1946874"/>
                  <a:gd name="connsiteY0" fmla="*/ 0 h 1985875"/>
                  <a:gd name="connsiteX1" fmla="*/ 790984 w 1946874"/>
                  <a:gd name="connsiteY1" fmla="*/ 0 h 1985875"/>
                  <a:gd name="connsiteX2" fmla="*/ 1026596 w 1946874"/>
                  <a:gd name="connsiteY2" fmla="*/ 5610 h 1985875"/>
                  <a:gd name="connsiteX3" fmla="*/ 1020986 w 1946874"/>
                  <a:gd name="connsiteY3" fmla="*/ 493664 h 1985875"/>
                  <a:gd name="connsiteX4" fmla="*/ 1155622 w 1946874"/>
                  <a:gd name="connsiteY4" fmla="*/ 572201 h 1985875"/>
                  <a:gd name="connsiteX5" fmla="*/ 1351965 w 1946874"/>
                  <a:gd name="connsiteY5" fmla="*/ 375858 h 1985875"/>
                  <a:gd name="connsiteX6" fmla="*/ 1901727 w 1946874"/>
                  <a:gd name="connsiteY6" fmla="*/ 1924167 h 1985875"/>
                  <a:gd name="connsiteX7" fmla="*/ 1054644 w 1946874"/>
                  <a:gd name="connsiteY7" fmla="*/ 1486600 h 1985875"/>
                  <a:gd name="connsiteX8" fmla="*/ 1037816 w 1946874"/>
                  <a:gd name="connsiteY8" fmla="*/ 1144403 h 1985875"/>
                  <a:gd name="connsiteX9" fmla="*/ 1088304 w 1946874"/>
                  <a:gd name="connsiteY9" fmla="*/ 757325 h 1985875"/>
                  <a:gd name="connsiteX10" fmla="*/ 920009 w 1946874"/>
                  <a:gd name="connsiteY10" fmla="*/ 611470 h 1985875"/>
                  <a:gd name="connsiteX11" fmla="*/ 729276 w 1946874"/>
                  <a:gd name="connsiteY11" fmla="*/ 751715 h 1985875"/>
                  <a:gd name="connsiteX12" fmla="*/ 740495 w 1946874"/>
                  <a:gd name="connsiteY12" fmla="*/ 1161232 h 1985875"/>
                  <a:gd name="connsiteX13" fmla="*/ 785374 w 1946874"/>
                  <a:gd name="connsiteY13" fmla="*/ 1509040 h 1985875"/>
                  <a:gd name="connsiteX14" fmla="*/ 0 w 1946874"/>
                  <a:gd name="connsiteY14" fmla="*/ 1985875 h 1985875"/>
                  <a:gd name="connsiteX15" fmla="*/ 420736 w 1946874"/>
                  <a:gd name="connsiteY15" fmla="*/ 375858 h 1985875"/>
                  <a:gd name="connsiteX16" fmla="*/ 650738 w 1946874"/>
                  <a:gd name="connsiteY16" fmla="*/ 611470 h 1985875"/>
                  <a:gd name="connsiteX17" fmla="*/ 813423 w 1946874"/>
                  <a:gd name="connsiteY17" fmla="*/ 499274 h 1985875"/>
                  <a:gd name="connsiteX18" fmla="*/ 790984 w 1946874"/>
                  <a:gd name="connsiteY18" fmla="*/ 0 h 1985875"/>
                  <a:gd name="connsiteX0" fmla="*/ 858302 w 2014192"/>
                  <a:gd name="connsiteY0" fmla="*/ 0 h 1958316"/>
                  <a:gd name="connsiteX1" fmla="*/ 858302 w 2014192"/>
                  <a:gd name="connsiteY1" fmla="*/ 0 h 1958316"/>
                  <a:gd name="connsiteX2" fmla="*/ 1093914 w 2014192"/>
                  <a:gd name="connsiteY2" fmla="*/ 5610 h 1958316"/>
                  <a:gd name="connsiteX3" fmla="*/ 1088304 w 2014192"/>
                  <a:gd name="connsiteY3" fmla="*/ 493664 h 1958316"/>
                  <a:gd name="connsiteX4" fmla="*/ 1222940 w 2014192"/>
                  <a:gd name="connsiteY4" fmla="*/ 572201 h 1958316"/>
                  <a:gd name="connsiteX5" fmla="*/ 1419283 w 2014192"/>
                  <a:gd name="connsiteY5" fmla="*/ 375858 h 1958316"/>
                  <a:gd name="connsiteX6" fmla="*/ 1969045 w 2014192"/>
                  <a:gd name="connsiteY6" fmla="*/ 1924167 h 1958316"/>
                  <a:gd name="connsiteX7" fmla="*/ 1121962 w 2014192"/>
                  <a:gd name="connsiteY7" fmla="*/ 1486600 h 1958316"/>
                  <a:gd name="connsiteX8" fmla="*/ 1105134 w 2014192"/>
                  <a:gd name="connsiteY8" fmla="*/ 1144403 h 1958316"/>
                  <a:gd name="connsiteX9" fmla="*/ 1155622 w 2014192"/>
                  <a:gd name="connsiteY9" fmla="*/ 757325 h 1958316"/>
                  <a:gd name="connsiteX10" fmla="*/ 987327 w 2014192"/>
                  <a:gd name="connsiteY10" fmla="*/ 611470 h 1958316"/>
                  <a:gd name="connsiteX11" fmla="*/ 796594 w 2014192"/>
                  <a:gd name="connsiteY11" fmla="*/ 751715 h 1958316"/>
                  <a:gd name="connsiteX12" fmla="*/ 807813 w 2014192"/>
                  <a:gd name="connsiteY12" fmla="*/ 1161232 h 1958316"/>
                  <a:gd name="connsiteX13" fmla="*/ 852692 w 2014192"/>
                  <a:gd name="connsiteY13" fmla="*/ 1509040 h 1958316"/>
                  <a:gd name="connsiteX14" fmla="*/ 0 w 2014192"/>
                  <a:gd name="connsiteY14" fmla="*/ 1952216 h 1958316"/>
                  <a:gd name="connsiteX15" fmla="*/ 488054 w 2014192"/>
                  <a:gd name="connsiteY15" fmla="*/ 375858 h 1958316"/>
                  <a:gd name="connsiteX16" fmla="*/ 718056 w 2014192"/>
                  <a:gd name="connsiteY16" fmla="*/ 611470 h 1958316"/>
                  <a:gd name="connsiteX17" fmla="*/ 880741 w 2014192"/>
                  <a:gd name="connsiteY17" fmla="*/ 499274 h 1958316"/>
                  <a:gd name="connsiteX18" fmla="*/ 858302 w 2014192"/>
                  <a:gd name="connsiteY18" fmla="*/ 0 h 1958316"/>
                  <a:gd name="connsiteX0" fmla="*/ 947503 w 2103393"/>
                  <a:gd name="connsiteY0" fmla="*/ 0 h 1958316"/>
                  <a:gd name="connsiteX1" fmla="*/ 947503 w 2103393"/>
                  <a:gd name="connsiteY1" fmla="*/ 0 h 1958316"/>
                  <a:gd name="connsiteX2" fmla="*/ 1183115 w 2103393"/>
                  <a:gd name="connsiteY2" fmla="*/ 5610 h 1958316"/>
                  <a:gd name="connsiteX3" fmla="*/ 1177505 w 2103393"/>
                  <a:gd name="connsiteY3" fmla="*/ 493664 h 1958316"/>
                  <a:gd name="connsiteX4" fmla="*/ 1312141 w 2103393"/>
                  <a:gd name="connsiteY4" fmla="*/ 572201 h 1958316"/>
                  <a:gd name="connsiteX5" fmla="*/ 1508484 w 2103393"/>
                  <a:gd name="connsiteY5" fmla="*/ 375858 h 1958316"/>
                  <a:gd name="connsiteX6" fmla="*/ 2058246 w 2103393"/>
                  <a:gd name="connsiteY6" fmla="*/ 1924167 h 1958316"/>
                  <a:gd name="connsiteX7" fmla="*/ 1211163 w 2103393"/>
                  <a:gd name="connsiteY7" fmla="*/ 1486600 h 1958316"/>
                  <a:gd name="connsiteX8" fmla="*/ 1194335 w 2103393"/>
                  <a:gd name="connsiteY8" fmla="*/ 1144403 h 1958316"/>
                  <a:gd name="connsiteX9" fmla="*/ 1244823 w 2103393"/>
                  <a:gd name="connsiteY9" fmla="*/ 757325 h 1958316"/>
                  <a:gd name="connsiteX10" fmla="*/ 1076528 w 2103393"/>
                  <a:gd name="connsiteY10" fmla="*/ 611470 h 1958316"/>
                  <a:gd name="connsiteX11" fmla="*/ 885795 w 2103393"/>
                  <a:gd name="connsiteY11" fmla="*/ 751715 h 1958316"/>
                  <a:gd name="connsiteX12" fmla="*/ 897014 w 2103393"/>
                  <a:gd name="connsiteY12" fmla="*/ 1161232 h 1958316"/>
                  <a:gd name="connsiteX13" fmla="*/ 941893 w 2103393"/>
                  <a:gd name="connsiteY13" fmla="*/ 1509040 h 1958316"/>
                  <a:gd name="connsiteX14" fmla="*/ 89201 w 2103393"/>
                  <a:gd name="connsiteY14" fmla="*/ 1952216 h 1958316"/>
                  <a:gd name="connsiteX15" fmla="*/ 577255 w 2103393"/>
                  <a:gd name="connsiteY15" fmla="*/ 375858 h 1958316"/>
                  <a:gd name="connsiteX16" fmla="*/ 807257 w 2103393"/>
                  <a:gd name="connsiteY16" fmla="*/ 611470 h 1958316"/>
                  <a:gd name="connsiteX17" fmla="*/ 969942 w 2103393"/>
                  <a:gd name="connsiteY17" fmla="*/ 499274 h 1958316"/>
                  <a:gd name="connsiteX18" fmla="*/ 947503 w 2103393"/>
                  <a:gd name="connsiteY18" fmla="*/ 0 h 1958316"/>
                  <a:gd name="connsiteX0" fmla="*/ 947503 w 2103393"/>
                  <a:gd name="connsiteY0" fmla="*/ 0 h 1958316"/>
                  <a:gd name="connsiteX1" fmla="*/ 947503 w 2103393"/>
                  <a:gd name="connsiteY1" fmla="*/ 0 h 1958316"/>
                  <a:gd name="connsiteX2" fmla="*/ 1183115 w 2103393"/>
                  <a:gd name="connsiteY2" fmla="*/ 5610 h 1958316"/>
                  <a:gd name="connsiteX3" fmla="*/ 1177505 w 2103393"/>
                  <a:gd name="connsiteY3" fmla="*/ 493664 h 1958316"/>
                  <a:gd name="connsiteX4" fmla="*/ 1312141 w 2103393"/>
                  <a:gd name="connsiteY4" fmla="*/ 572201 h 1958316"/>
                  <a:gd name="connsiteX5" fmla="*/ 1508484 w 2103393"/>
                  <a:gd name="connsiteY5" fmla="*/ 375858 h 1958316"/>
                  <a:gd name="connsiteX6" fmla="*/ 2058246 w 2103393"/>
                  <a:gd name="connsiteY6" fmla="*/ 1924167 h 1958316"/>
                  <a:gd name="connsiteX7" fmla="*/ 1211163 w 2103393"/>
                  <a:gd name="connsiteY7" fmla="*/ 1486600 h 1958316"/>
                  <a:gd name="connsiteX8" fmla="*/ 1194335 w 2103393"/>
                  <a:gd name="connsiteY8" fmla="*/ 1144403 h 1958316"/>
                  <a:gd name="connsiteX9" fmla="*/ 1244823 w 2103393"/>
                  <a:gd name="connsiteY9" fmla="*/ 757325 h 1958316"/>
                  <a:gd name="connsiteX10" fmla="*/ 1076528 w 2103393"/>
                  <a:gd name="connsiteY10" fmla="*/ 611470 h 1958316"/>
                  <a:gd name="connsiteX11" fmla="*/ 885795 w 2103393"/>
                  <a:gd name="connsiteY11" fmla="*/ 751715 h 1958316"/>
                  <a:gd name="connsiteX12" fmla="*/ 897014 w 2103393"/>
                  <a:gd name="connsiteY12" fmla="*/ 1161232 h 1958316"/>
                  <a:gd name="connsiteX13" fmla="*/ 941893 w 2103393"/>
                  <a:gd name="connsiteY13" fmla="*/ 1509040 h 1958316"/>
                  <a:gd name="connsiteX14" fmla="*/ 89201 w 2103393"/>
                  <a:gd name="connsiteY14" fmla="*/ 1952216 h 1958316"/>
                  <a:gd name="connsiteX15" fmla="*/ 577255 w 2103393"/>
                  <a:gd name="connsiteY15" fmla="*/ 375858 h 1958316"/>
                  <a:gd name="connsiteX16" fmla="*/ 807257 w 2103393"/>
                  <a:gd name="connsiteY16" fmla="*/ 611470 h 1958316"/>
                  <a:gd name="connsiteX17" fmla="*/ 969942 w 2103393"/>
                  <a:gd name="connsiteY17" fmla="*/ 499274 h 1958316"/>
                  <a:gd name="connsiteX18" fmla="*/ 947503 w 2103393"/>
                  <a:gd name="connsiteY18" fmla="*/ 0 h 1958316"/>
                  <a:gd name="connsiteX0" fmla="*/ 947503 w 2103393"/>
                  <a:gd name="connsiteY0" fmla="*/ 0 h 1958316"/>
                  <a:gd name="connsiteX1" fmla="*/ 947503 w 2103393"/>
                  <a:gd name="connsiteY1" fmla="*/ 0 h 1958316"/>
                  <a:gd name="connsiteX2" fmla="*/ 1183115 w 2103393"/>
                  <a:gd name="connsiteY2" fmla="*/ 5610 h 1958316"/>
                  <a:gd name="connsiteX3" fmla="*/ 1177505 w 2103393"/>
                  <a:gd name="connsiteY3" fmla="*/ 493664 h 1958316"/>
                  <a:gd name="connsiteX4" fmla="*/ 1312141 w 2103393"/>
                  <a:gd name="connsiteY4" fmla="*/ 572201 h 1958316"/>
                  <a:gd name="connsiteX5" fmla="*/ 1508484 w 2103393"/>
                  <a:gd name="connsiteY5" fmla="*/ 375858 h 1958316"/>
                  <a:gd name="connsiteX6" fmla="*/ 2058246 w 2103393"/>
                  <a:gd name="connsiteY6" fmla="*/ 1924167 h 1958316"/>
                  <a:gd name="connsiteX7" fmla="*/ 1211163 w 2103393"/>
                  <a:gd name="connsiteY7" fmla="*/ 1486600 h 1958316"/>
                  <a:gd name="connsiteX8" fmla="*/ 1194335 w 2103393"/>
                  <a:gd name="connsiteY8" fmla="*/ 1144403 h 1958316"/>
                  <a:gd name="connsiteX9" fmla="*/ 1244823 w 2103393"/>
                  <a:gd name="connsiteY9" fmla="*/ 757325 h 1958316"/>
                  <a:gd name="connsiteX10" fmla="*/ 1076528 w 2103393"/>
                  <a:gd name="connsiteY10" fmla="*/ 611470 h 1958316"/>
                  <a:gd name="connsiteX11" fmla="*/ 885795 w 2103393"/>
                  <a:gd name="connsiteY11" fmla="*/ 751715 h 1958316"/>
                  <a:gd name="connsiteX12" fmla="*/ 897014 w 2103393"/>
                  <a:gd name="connsiteY12" fmla="*/ 1161232 h 1958316"/>
                  <a:gd name="connsiteX13" fmla="*/ 930674 w 2103393"/>
                  <a:gd name="connsiteY13" fmla="*/ 1480991 h 1958316"/>
                  <a:gd name="connsiteX14" fmla="*/ 89201 w 2103393"/>
                  <a:gd name="connsiteY14" fmla="*/ 1952216 h 1958316"/>
                  <a:gd name="connsiteX15" fmla="*/ 577255 w 2103393"/>
                  <a:gd name="connsiteY15" fmla="*/ 375858 h 1958316"/>
                  <a:gd name="connsiteX16" fmla="*/ 807257 w 2103393"/>
                  <a:gd name="connsiteY16" fmla="*/ 611470 h 1958316"/>
                  <a:gd name="connsiteX17" fmla="*/ 969942 w 2103393"/>
                  <a:gd name="connsiteY17" fmla="*/ 499274 h 1958316"/>
                  <a:gd name="connsiteX18" fmla="*/ 947503 w 2103393"/>
                  <a:gd name="connsiteY18" fmla="*/ 0 h 1958316"/>
                  <a:gd name="connsiteX0" fmla="*/ 947503 w 2103393"/>
                  <a:gd name="connsiteY0" fmla="*/ 0 h 1958316"/>
                  <a:gd name="connsiteX1" fmla="*/ 947503 w 2103393"/>
                  <a:gd name="connsiteY1" fmla="*/ 0 h 1958316"/>
                  <a:gd name="connsiteX2" fmla="*/ 1183115 w 2103393"/>
                  <a:gd name="connsiteY2" fmla="*/ 5610 h 1958316"/>
                  <a:gd name="connsiteX3" fmla="*/ 1177505 w 2103393"/>
                  <a:gd name="connsiteY3" fmla="*/ 493664 h 1958316"/>
                  <a:gd name="connsiteX4" fmla="*/ 1312141 w 2103393"/>
                  <a:gd name="connsiteY4" fmla="*/ 572201 h 1958316"/>
                  <a:gd name="connsiteX5" fmla="*/ 1508484 w 2103393"/>
                  <a:gd name="connsiteY5" fmla="*/ 375858 h 1958316"/>
                  <a:gd name="connsiteX6" fmla="*/ 2058246 w 2103393"/>
                  <a:gd name="connsiteY6" fmla="*/ 1924167 h 1958316"/>
                  <a:gd name="connsiteX7" fmla="*/ 1211163 w 2103393"/>
                  <a:gd name="connsiteY7" fmla="*/ 1486600 h 1958316"/>
                  <a:gd name="connsiteX8" fmla="*/ 1194335 w 2103393"/>
                  <a:gd name="connsiteY8" fmla="*/ 1144403 h 1958316"/>
                  <a:gd name="connsiteX9" fmla="*/ 1244823 w 2103393"/>
                  <a:gd name="connsiteY9" fmla="*/ 757325 h 1958316"/>
                  <a:gd name="connsiteX10" fmla="*/ 1076528 w 2103393"/>
                  <a:gd name="connsiteY10" fmla="*/ 611470 h 1958316"/>
                  <a:gd name="connsiteX11" fmla="*/ 885795 w 2103393"/>
                  <a:gd name="connsiteY11" fmla="*/ 751715 h 1958316"/>
                  <a:gd name="connsiteX12" fmla="*/ 897014 w 2103393"/>
                  <a:gd name="connsiteY12" fmla="*/ 1161232 h 1958316"/>
                  <a:gd name="connsiteX13" fmla="*/ 930674 w 2103393"/>
                  <a:gd name="connsiteY13" fmla="*/ 1480991 h 1958316"/>
                  <a:gd name="connsiteX14" fmla="*/ 89201 w 2103393"/>
                  <a:gd name="connsiteY14" fmla="*/ 1952216 h 1958316"/>
                  <a:gd name="connsiteX15" fmla="*/ 577255 w 2103393"/>
                  <a:gd name="connsiteY15" fmla="*/ 375858 h 1958316"/>
                  <a:gd name="connsiteX16" fmla="*/ 807257 w 2103393"/>
                  <a:gd name="connsiteY16" fmla="*/ 611470 h 1958316"/>
                  <a:gd name="connsiteX17" fmla="*/ 969942 w 2103393"/>
                  <a:gd name="connsiteY17" fmla="*/ 499274 h 1958316"/>
                  <a:gd name="connsiteX18" fmla="*/ 947503 w 2103393"/>
                  <a:gd name="connsiteY18" fmla="*/ 0 h 1958316"/>
                  <a:gd name="connsiteX0" fmla="*/ 947503 w 2103393"/>
                  <a:gd name="connsiteY0" fmla="*/ 0 h 1958316"/>
                  <a:gd name="connsiteX1" fmla="*/ 947503 w 2103393"/>
                  <a:gd name="connsiteY1" fmla="*/ 0 h 1958316"/>
                  <a:gd name="connsiteX2" fmla="*/ 1183115 w 2103393"/>
                  <a:gd name="connsiteY2" fmla="*/ 5610 h 1958316"/>
                  <a:gd name="connsiteX3" fmla="*/ 1177505 w 2103393"/>
                  <a:gd name="connsiteY3" fmla="*/ 493664 h 1958316"/>
                  <a:gd name="connsiteX4" fmla="*/ 1312141 w 2103393"/>
                  <a:gd name="connsiteY4" fmla="*/ 572201 h 1958316"/>
                  <a:gd name="connsiteX5" fmla="*/ 1508484 w 2103393"/>
                  <a:gd name="connsiteY5" fmla="*/ 375858 h 1958316"/>
                  <a:gd name="connsiteX6" fmla="*/ 2058246 w 2103393"/>
                  <a:gd name="connsiteY6" fmla="*/ 1924167 h 1958316"/>
                  <a:gd name="connsiteX7" fmla="*/ 1211163 w 2103393"/>
                  <a:gd name="connsiteY7" fmla="*/ 1486600 h 1958316"/>
                  <a:gd name="connsiteX8" fmla="*/ 1194335 w 2103393"/>
                  <a:gd name="connsiteY8" fmla="*/ 1144403 h 1958316"/>
                  <a:gd name="connsiteX9" fmla="*/ 1244823 w 2103393"/>
                  <a:gd name="connsiteY9" fmla="*/ 757325 h 1958316"/>
                  <a:gd name="connsiteX10" fmla="*/ 1076528 w 2103393"/>
                  <a:gd name="connsiteY10" fmla="*/ 611470 h 1958316"/>
                  <a:gd name="connsiteX11" fmla="*/ 885795 w 2103393"/>
                  <a:gd name="connsiteY11" fmla="*/ 751715 h 1958316"/>
                  <a:gd name="connsiteX12" fmla="*/ 897014 w 2103393"/>
                  <a:gd name="connsiteY12" fmla="*/ 1161232 h 1958316"/>
                  <a:gd name="connsiteX13" fmla="*/ 930674 w 2103393"/>
                  <a:gd name="connsiteY13" fmla="*/ 1480991 h 1958316"/>
                  <a:gd name="connsiteX14" fmla="*/ 89201 w 2103393"/>
                  <a:gd name="connsiteY14" fmla="*/ 1952216 h 1958316"/>
                  <a:gd name="connsiteX15" fmla="*/ 577255 w 2103393"/>
                  <a:gd name="connsiteY15" fmla="*/ 375858 h 1958316"/>
                  <a:gd name="connsiteX16" fmla="*/ 807257 w 2103393"/>
                  <a:gd name="connsiteY16" fmla="*/ 611470 h 1958316"/>
                  <a:gd name="connsiteX17" fmla="*/ 969942 w 2103393"/>
                  <a:gd name="connsiteY17" fmla="*/ 499274 h 1958316"/>
                  <a:gd name="connsiteX18" fmla="*/ 947503 w 2103393"/>
                  <a:gd name="connsiteY18" fmla="*/ 0 h 1958316"/>
                  <a:gd name="connsiteX0" fmla="*/ 947503 w 2103393"/>
                  <a:gd name="connsiteY0" fmla="*/ 0 h 1958316"/>
                  <a:gd name="connsiteX1" fmla="*/ 947503 w 2103393"/>
                  <a:gd name="connsiteY1" fmla="*/ 0 h 1958316"/>
                  <a:gd name="connsiteX2" fmla="*/ 1183115 w 2103393"/>
                  <a:gd name="connsiteY2" fmla="*/ 5610 h 1958316"/>
                  <a:gd name="connsiteX3" fmla="*/ 1177505 w 2103393"/>
                  <a:gd name="connsiteY3" fmla="*/ 493664 h 1958316"/>
                  <a:gd name="connsiteX4" fmla="*/ 1312141 w 2103393"/>
                  <a:gd name="connsiteY4" fmla="*/ 572201 h 1958316"/>
                  <a:gd name="connsiteX5" fmla="*/ 1508484 w 2103393"/>
                  <a:gd name="connsiteY5" fmla="*/ 375858 h 1958316"/>
                  <a:gd name="connsiteX6" fmla="*/ 2058246 w 2103393"/>
                  <a:gd name="connsiteY6" fmla="*/ 1924167 h 1958316"/>
                  <a:gd name="connsiteX7" fmla="*/ 1211163 w 2103393"/>
                  <a:gd name="connsiteY7" fmla="*/ 1486600 h 1958316"/>
                  <a:gd name="connsiteX8" fmla="*/ 1194335 w 2103393"/>
                  <a:gd name="connsiteY8" fmla="*/ 1144403 h 1958316"/>
                  <a:gd name="connsiteX9" fmla="*/ 1244823 w 2103393"/>
                  <a:gd name="connsiteY9" fmla="*/ 757325 h 1958316"/>
                  <a:gd name="connsiteX10" fmla="*/ 1076528 w 2103393"/>
                  <a:gd name="connsiteY10" fmla="*/ 611470 h 1958316"/>
                  <a:gd name="connsiteX11" fmla="*/ 885795 w 2103393"/>
                  <a:gd name="connsiteY11" fmla="*/ 751715 h 1958316"/>
                  <a:gd name="connsiteX12" fmla="*/ 897014 w 2103393"/>
                  <a:gd name="connsiteY12" fmla="*/ 1161232 h 1958316"/>
                  <a:gd name="connsiteX13" fmla="*/ 930674 w 2103393"/>
                  <a:gd name="connsiteY13" fmla="*/ 1480991 h 1958316"/>
                  <a:gd name="connsiteX14" fmla="*/ 89201 w 2103393"/>
                  <a:gd name="connsiteY14" fmla="*/ 1952216 h 1958316"/>
                  <a:gd name="connsiteX15" fmla="*/ 577255 w 2103393"/>
                  <a:gd name="connsiteY15" fmla="*/ 375858 h 1958316"/>
                  <a:gd name="connsiteX16" fmla="*/ 807257 w 2103393"/>
                  <a:gd name="connsiteY16" fmla="*/ 611470 h 1958316"/>
                  <a:gd name="connsiteX17" fmla="*/ 969942 w 2103393"/>
                  <a:gd name="connsiteY17" fmla="*/ 499274 h 1958316"/>
                  <a:gd name="connsiteX18" fmla="*/ 947503 w 2103393"/>
                  <a:gd name="connsiteY18" fmla="*/ 0 h 1958316"/>
                  <a:gd name="connsiteX0" fmla="*/ 947503 w 2103393"/>
                  <a:gd name="connsiteY0" fmla="*/ 0 h 1958316"/>
                  <a:gd name="connsiteX1" fmla="*/ 947503 w 2103393"/>
                  <a:gd name="connsiteY1" fmla="*/ 0 h 1958316"/>
                  <a:gd name="connsiteX2" fmla="*/ 1183115 w 2103393"/>
                  <a:gd name="connsiteY2" fmla="*/ 5610 h 1958316"/>
                  <a:gd name="connsiteX3" fmla="*/ 1177505 w 2103393"/>
                  <a:gd name="connsiteY3" fmla="*/ 493664 h 1958316"/>
                  <a:gd name="connsiteX4" fmla="*/ 1312141 w 2103393"/>
                  <a:gd name="connsiteY4" fmla="*/ 572201 h 1958316"/>
                  <a:gd name="connsiteX5" fmla="*/ 1508484 w 2103393"/>
                  <a:gd name="connsiteY5" fmla="*/ 375858 h 1958316"/>
                  <a:gd name="connsiteX6" fmla="*/ 2058246 w 2103393"/>
                  <a:gd name="connsiteY6" fmla="*/ 1924167 h 1958316"/>
                  <a:gd name="connsiteX7" fmla="*/ 1211163 w 2103393"/>
                  <a:gd name="connsiteY7" fmla="*/ 1486600 h 1958316"/>
                  <a:gd name="connsiteX8" fmla="*/ 1194335 w 2103393"/>
                  <a:gd name="connsiteY8" fmla="*/ 1144403 h 1958316"/>
                  <a:gd name="connsiteX9" fmla="*/ 1244823 w 2103393"/>
                  <a:gd name="connsiteY9" fmla="*/ 757325 h 1958316"/>
                  <a:gd name="connsiteX10" fmla="*/ 1076528 w 2103393"/>
                  <a:gd name="connsiteY10" fmla="*/ 611470 h 1958316"/>
                  <a:gd name="connsiteX11" fmla="*/ 885795 w 2103393"/>
                  <a:gd name="connsiteY11" fmla="*/ 751715 h 1958316"/>
                  <a:gd name="connsiteX12" fmla="*/ 897014 w 2103393"/>
                  <a:gd name="connsiteY12" fmla="*/ 1161232 h 1958316"/>
                  <a:gd name="connsiteX13" fmla="*/ 930674 w 2103393"/>
                  <a:gd name="connsiteY13" fmla="*/ 1480991 h 1958316"/>
                  <a:gd name="connsiteX14" fmla="*/ 89201 w 2103393"/>
                  <a:gd name="connsiteY14" fmla="*/ 1952216 h 1958316"/>
                  <a:gd name="connsiteX15" fmla="*/ 577255 w 2103393"/>
                  <a:gd name="connsiteY15" fmla="*/ 375858 h 1958316"/>
                  <a:gd name="connsiteX16" fmla="*/ 807257 w 2103393"/>
                  <a:gd name="connsiteY16" fmla="*/ 611470 h 1958316"/>
                  <a:gd name="connsiteX17" fmla="*/ 969942 w 2103393"/>
                  <a:gd name="connsiteY17" fmla="*/ 499274 h 1958316"/>
                  <a:gd name="connsiteX18" fmla="*/ 947503 w 2103393"/>
                  <a:gd name="connsiteY18" fmla="*/ 0 h 1958316"/>
                  <a:gd name="connsiteX0" fmla="*/ 947503 w 2103393"/>
                  <a:gd name="connsiteY0" fmla="*/ 0 h 1958316"/>
                  <a:gd name="connsiteX1" fmla="*/ 947503 w 2103393"/>
                  <a:gd name="connsiteY1" fmla="*/ 0 h 1958316"/>
                  <a:gd name="connsiteX2" fmla="*/ 1183115 w 2103393"/>
                  <a:gd name="connsiteY2" fmla="*/ 5610 h 1958316"/>
                  <a:gd name="connsiteX3" fmla="*/ 1177505 w 2103393"/>
                  <a:gd name="connsiteY3" fmla="*/ 493664 h 1958316"/>
                  <a:gd name="connsiteX4" fmla="*/ 1312141 w 2103393"/>
                  <a:gd name="connsiteY4" fmla="*/ 572201 h 1958316"/>
                  <a:gd name="connsiteX5" fmla="*/ 1508484 w 2103393"/>
                  <a:gd name="connsiteY5" fmla="*/ 375858 h 1958316"/>
                  <a:gd name="connsiteX6" fmla="*/ 2058246 w 2103393"/>
                  <a:gd name="connsiteY6" fmla="*/ 1924167 h 1958316"/>
                  <a:gd name="connsiteX7" fmla="*/ 1211163 w 2103393"/>
                  <a:gd name="connsiteY7" fmla="*/ 1486600 h 1958316"/>
                  <a:gd name="connsiteX8" fmla="*/ 1194335 w 2103393"/>
                  <a:gd name="connsiteY8" fmla="*/ 1144403 h 1958316"/>
                  <a:gd name="connsiteX9" fmla="*/ 1244823 w 2103393"/>
                  <a:gd name="connsiteY9" fmla="*/ 757325 h 1958316"/>
                  <a:gd name="connsiteX10" fmla="*/ 1076528 w 2103393"/>
                  <a:gd name="connsiteY10" fmla="*/ 611470 h 1958316"/>
                  <a:gd name="connsiteX11" fmla="*/ 885795 w 2103393"/>
                  <a:gd name="connsiteY11" fmla="*/ 751715 h 1958316"/>
                  <a:gd name="connsiteX12" fmla="*/ 897014 w 2103393"/>
                  <a:gd name="connsiteY12" fmla="*/ 1161232 h 1958316"/>
                  <a:gd name="connsiteX13" fmla="*/ 891405 w 2103393"/>
                  <a:gd name="connsiteY13" fmla="*/ 1509040 h 1958316"/>
                  <a:gd name="connsiteX14" fmla="*/ 89201 w 2103393"/>
                  <a:gd name="connsiteY14" fmla="*/ 1952216 h 1958316"/>
                  <a:gd name="connsiteX15" fmla="*/ 577255 w 2103393"/>
                  <a:gd name="connsiteY15" fmla="*/ 375858 h 1958316"/>
                  <a:gd name="connsiteX16" fmla="*/ 807257 w 2103393"/>
                  <a:gd name="connsiteY16" fmla="*/ 611470 h 1958316"/>
                  <a:gd name="connsiteX17" fmla="*/ 969942 w 2103393"/>
                  <a:gd name="connsiteY17" fmla="*/ 499274 h 1958316"/>
                  <a:gd name="connsiteX18" fmla="*/ 947503 w 2103393"/>
                  <a:gd name="connsiteY18" fmla="*/ 0 h 1958316"/>
                  <a:gd name="connsiteX0" fmla="*/ 947503 w 2103393"/>
                  <a:gd name="connsiteY0" fmla="*/ 0 h 1958316"/>
                  <a:gd name="connsiteX1" fmla="*/ 947503 w 2103393"/>
                  <a:gd name="connsiteY1" fmla="*/ 0 h 1958316"/>
                  <a:gd name="connsiteX2" fmla="*/ 1183115 w 2103393"/>
                  <a:gd name="connsiteY2" fmla="*/ 5610 h 1958316"/>
                  <a:gd name="connsiteX3" fmla="*/ 1177505 w 2103393"/>
                  <a:gd name="connsiteY3" fmla="*/ 493664 h 1958316"/>
                  <a:gd name="connsiteX4" fmla="*/ 1312141 w 2103393"/>
                  <a:gd name="connsiteY4" fmla="*/ 572201 h 1958316"/>
                  <a:gd name="connsiteX5" fmla="*/ 1508484 w 2103393"/>
                  <a:gd name="connsiteY5" fmla="*/ 375858 h 1958316"/>
                  <a:gd name="connsiteX6" fmla="*/ 2058246 w 2103393"/>
                  <a:gd name="connsiteY6" fmla="*/ 1924167 h 1958316"/>
                  <a:gd name="connsiteX7" fmla="*/ 1211163 w 2103393"/>
                  <a:gd name="connsiteY7" fmla="*/ 1486600 h 1958316"/>
                  <a:gd name="connsiteX8" fmla="*/ 1194335 w 2103393"/>
                  <a:gd name="connsiteY8" fmla="*/ 1144403 h 1958316"/>
                  <a:gd name="connsiteX9" fmla="*/ 1244823 w 2103393"/>
                  <a:gd name="connsiteY9" fmla="*/ 757325 h 1958316"/>
                  <a:gd name="connsiteX10" fmla="*/ 1076528 w 2103393"/>
                  <a:gd name="connsiteY10" fmla="*/ 611470 h 1958316"/>
                  <a:gd name="connsiteX11" fmla="*/ 885795 w 2103393"/>
                  <a:gd name="connsiteY11" fmla="*/ 751715 h 1958316"/>
                  <a:gd name="connsiteX12" fmla="*/ 897014 w 2103393"/>
                  <a:gd name="connsiteY12" fmla="*/ 1161232 h 1958316"/>
                  <a:gd name="connsiteX13" fmla="*/ 891405 w 2103393"/>
                  <a:gd name="connsiteY13" fmla="*/ 1509040 h 1958316"/>
                  <a:gd name="connsiteX14" fmla="*/ 89201 w 2103393"/>
                  <a:gd name="connsiteY14" fmla="*/ 1952216 h 1958316"/>
                  <a:gd name="connsiteX15" fmla="*/ 577255 w 2103393"/>
                  <a:gd name="connsiteY15" fmla="*/ 375858 h 1958316"/>
                  <a:gd name="connsiteX16" fmla="*/ 807257 w 2103393"/>
                  <a:gd name="connsiteY16" fmla="*/ 611470 h 1958316"/>
                  <a:gd name="connsiteX17" fmla="*/ 969942 w 2103393"/>
                  <a:gd name="connsiteY17" fmla="*/ 499274 h 1958316"/>
                  <a:gd name="connsiteX18" fmla="*/ 947503 w 2103393"/>
                  <a:gd name="connsiteY18" fmla="*/ 0 h 1958316"/>
                  <a:gd name="connsiteX0" fmla="*/ 947503 w 2103393"/>
                  <a:gd name="connsiteY0" fmla="*/ 0 h 1958316"/>
                  <a:gd name="connsiteX1" fmla="*/ 947503 w 2103393"/>
                  <a:gd name="connsiteY1" fmla="*/ 0 h 1958316"/>
                  <a:gd name="connsiteX2" fmla="*/ 1183115 w 2103393"/>
                  <a:gd name="connsiteY2" fmla="*/ 5610 h 1958316"/>
                  <a:gd name="connsiteX3" fmla="*/ 1177505 w 2103393"/>
                  <a:gd name="connsiteY3" fmla="*/ 493664 h 1958316"/>
                  <a:gd name="connsiteX4" fmla="*/ 1312141 w 2103393"/>
                  <a:gd name="connsiteY4" fmla="*/ 572201 h 1958316"/>
                  <a:gd name="connsiteX5" fmla="*/ 1508484 w 2103393"/>
                  <a:gd name="connsiteY5" fmla="*/ 375858 h 1958316"/>
                  <a:gd name="connsiteX6" fmla="*/ 2058246 w 2103393"/>
                  <a:gd name="connsiteY6" fmla="*/ 1924167 h 1958316"/>
                  <a:gd name="connsiteX7" fmla="*/ 1211163 w 2103393"/>
                  <a:gd name="connsiteY7" fmla="*/ 1486600 h 1958316"/>
                  <a:gd name="connsiteX8" fmla="*/ 1194335 w 2103393"/>
                  <a:gd name="connsiteY8" fmla="*/ 1144403 h 1958316"/>
                  <a:gd name="connsiteX9" fmla="*/ 1244823 w 2103393"/>
                  <a:gd name="connsiteY9" fmla="*/ 757325 h 1958316"/>
                  <a:gd name="connsiteX10" fmla="*/ 1076528 w 2103393"/>
                  <a:gd name="connsiteY10" fmla="*/ 611470 h 1958316"/>
                  <a:gd name="connsiteX11" fmla="*/ 885795 w 2103393"/>
                  <a:gd name="connsiteY11" fmla="*/ 751715 h 1958316"/>
                  <a:gd name="connsiteX12" fmla="*/ 897014 w 2103393"/>
                  <a:gd name="connsiteY12" fmla="*/ 1161232 h 1958316"/>
                  <a:gd name="connsiteX13" fmla="*/ 891405 w 2103393"/>
                  <a:gd name="connsiteY13" fmla="*/ 1509040 h 1958316"/>
                  <a:gd name="connsiteX14" fmla="*/ 89201 w 2103393"/>
                  <a:gd name="connsiteY14" fmla="*/ 1952216 h 1958316"/>
                  <a:gd name="connsiteX15" fmla="*/ 577255 w 2103393"/>
                  <a:gd name="connsiteY15" fmla="*/ 375858 h 1958316"/>
                  <a:gd name="connsiteX16" fmla="*/ 807257 w 2103393"/>
                  <a:gd name="connsiteY16" fmla="*/ 611470 h 1958316"/>
                  <a:gd name="connsiteX17" fmla="*/ 969942 w 2103393"/>
                  <a:gd name="connsiteY17" fmla="*/ 499274 h 1958316"/>
                  <a:gd name="connsiteX18" fmla="*/ 947503 w 2103393"/>
                  <a:gd name="connsiteY18" fmla="*/ 0 h 1958316"/>
                  <a:gd name="connsiteX0" fmla="*/ 947503 w 2103393"/>
                  <a:gd name="connsiteY0" fmla="*/ 0 h 1958316"/>
                  <a:gd name="connsiteX1" fmla="*/ 947503 w 2103393"/>
                  <a:gd name="connsiteY1" fmla="*/ 0 h 1958316"/>
                  <a:gd name="connsiteX2" fmla="*/ 1183115 w 2103393"/>
                  <a:gd name="connsiteY2" fmla="*/ 5610 h 1958316"/>
                  <a:gd name="connsiteX3" fmla="*/ 1177505 w 2103393"/>
                  <a:gd name="connsiteY3" fmla="*/ 493664 h 1958316"/>
                  <a:gd name="connsiteX4" fmla="*/ 1312141 w 2103393"/>
                  <a:gd name="connsiteY4" fmla="*/ 572201 h 1958316"/>
                  <a:gd name="connsiteX5" fmla="*/ 1508484 w 2103393"/>
                  <a:gd name="connsiteY5" fmla="*/ 375858 h 1958316"/>
                  <a:gd name="connsiteX6" fmla="*/ 2058246 w 2103393"/>
                  <a:gd name="connsiteY6" fmla="*/ 1924167 h 1958316"/>
                  <a:gd name="connsiteX7" fmla="*/ 1211163 w 2103393"/>
                  <a:gd name="connsiteY7" fmla="*/ 1486600 h 1958316"/>
                  <a:gd name="connsiteX8" fmla="*/ 1194335 w 2103393"/>
                  <a:gd name="connsiteY8" fmla="*/ 1144403 h 1958316"/>
                  <a:gd name="connsiteX9" fmla="*/ 1244823 w 2103393"/>
                  <a:gd name="connsiteY9" fmla="*/ 757325 h 1958316"/>
                  <a:gd name="connsiteX10" fmla="*/ 1076528 w 2103393"/>
                  <a:gd name="connsiteY10" fmla="*/ 611470 h 1958316"/>
                  <a:gd name="connsiteX11" fmla="*/ 885795 w 2103393"/>
                  <a:gd name="connsiteY11" fmla="*/ 751715 h 1958316"/>
                  <a:gd name="connsiteX12" fmla="*/ 897014 w 2103393"/>
                  <a:gd name="connsiteY12" fmla="*/ 1161232 h 1958316"/>
                  <a:gd name="connsiteX13" fmla="*/ 891405 w 2103393"/>
                  <a:gd name="connsiteY13" fmla="*/ 1509040 h 1958316"/>
                  <a:gd name="connsiteX14" fmla="*/ 89201 w 2103393"/>
                  <a:gd name="connsiteY14" fmla="*/ 1952216 h 1958316"/>
                  <a:gd name="connsiteX15" fmla="*/ 577255 w 2103393"/>
                  <a:gd name="connsiteY15" fmla="*/ 375858 h 1958316"/>
                  <a:gd name="connsiteX16" fmla="*/ 807257 w 2103393"/>
                  <a:gd name="connsiteY16" fmla="*/ 611470 h 1958316"/>
                  <a:gd name="connsiteX17" fmla="*/ 969942 w 2103393"/>
                  <a:gd name="connsiteY17" fmla="*/ 499274 h 1958316"/>
                  <a:gd name="connsiteX18" fmla="*/ 947503 w 2103393"/>
                  <a:gd name="connsiteY18" fmla="*/ 0 h 1958316"/>
                  <a:gd name="connsiteX0" fmla="*/ 947503 w 2103393"/>
                  <a:gd name="connsiteY0" fmla="*/ 0 h 1958316"/>
                  <a:gd name="connsiteX1" fmla="*/ 947503 w 2103393"/>
                  <a:gd name="connsiteY1" fmla="*/ 0 h 1958316"/>
                  <a:gd name="connsiteX2" fmla="*/ 1183115 w 2103393"/>
                  <a:gd name="connsiteY2" fmla="*/ 5610 h 1958316"/>
                  <a:gd name="connsiteX3" fmla="*/ 1177505 w 2103393"/>
                  <a:gd name="connsiteY3" fmla="*/ 493664 h 1958316"/>
                  <a:gd name="connsiteX4" fmla="*/ 1312141 w 2103393"/>
                  <a:gd name="connsiteY4" fmla="*/ 572201 h 1958316"/>
                  <a:gd name="connsiteX5" fmla="*/ 1508484 w 2103393"/>
                  <a:gd name="connsiteY5" fmla="*/ 375858 h 1958316"/>
                  <a:gd name="connsiteX6" fmla="*/ 2058246 w 2103393"/>
                  <a:gd name="connsiteY6" fmla="*/ 1924167 h 1958316"/>
                  <a:gd name="connsiteX7" fmla="*/ 1211163 w 2103393"/>
                  <a:gd name="connsiteY7" fmla="*/ 1486600 h 1958316"/>
                  <a:gd name="connsiteX8" fmla="*/ 1194335 w 2103393"/>
                  <a:gd name="connsiteY8" fmla="*/ 1144403 h 1958316"/>
                  <a:gd name="connsiteX9" fmla="*/ 1244823 w 2103393"/>
                  <a:gd name="connsiteY9" fmla="*/ 757325 h 1958316"/>
                  <a:gd name="connsiteX10" fmla="*/ 1076528 w 2103393"/>
                  <a:gd name="connsiteY10" fmla="*/ 611470 h 1958316"/>
                  <a:gd name="connsiteX11" fmla="*/ 885795 w 2103393"/>
                  <a:gd name="connsiteY11" fmla="*/ 751715 h 1958316"/>
                  <a:gd name="connsiteX12" fmla="*/ 897014 w 2103393"/>
                  <a:gd name="connsiteY12" fmla="*/ 1161232 h 1958316"/>
                  <a:gd name="connsiteX13" fmla="*/ 891405 w 2103393"/>
                  <a:gd name="connsiteY13" fmla="*/ 1509040 h 1958316"/>
                  <a:gd name="connsiteX14" fmla="*/ 89201 w 2103393"/>
                  <a:gd name="connsiteY14" fmla="*/ 1952216 h 1958316"/>
                  <a:gd name="connsiteX15" fmla="*/ 577255 w 2103393"/>
                  <a:gd name="connsiteY15" fmla="*/ 375858 h 1958316"/>
                  <a:gd name="connsiteX16" fmla="*/ 807257 w 2103393"/>
                  <a:gd name="connsiteY16" fmla="*/ 611470 h 1958316"/>
                  <a:gd name="connsiteX17" fmla="*/ 969942 w 2103393"/>
                  <a:gd name="connsiteY17" fmla="*/ 499274 h 1958316"/>
                  <a:gd name="connsiteX18" fmla="*/ 947503 w 2103393"/>
                  <a:gd name="connsiteY18" fmla="*/ 0 h 1958316"/>
                  <a:gd name="connsiteX0" fmla="*/ 947503 w 2103393"/>
                  <a:gd name="connsiteY0" fmla="*/ 0 h 1958316"/>
                  <a:gd name="connsiteX1" fmla="*/ 947503 w 2103393"/>
                  <a:gd name="connsiteY1" fmla="*/ 0 h 1958316"/>
                  <a:gd name="connsiteX2" fmla="*/ 1183115 w 2103393"/>
                  <a:gd name="connsiteY2" fmla="*/ 5610 h 1958316"/>
                  <a:gd name="connsiteX3" fmla="*/ 1177505 w 2103393"/>
                  <a:gd name="connsiteY3" fmla="*/ 493664 h 1958316"/>
                  <a:gd name="connsiteX4" fmla="*/ 1312141 w 2103393"/>
                  <a:gd name="connsiteY4" fmla="*/ 572201 h 1958316"/>
                  <a:gd name="connsiteX5" fmla="*/ 1508484 w 2103393"/>
                  <a:gd name="connsiteY5" fmla="*/ 375858 h 1958316"/>
                  <a:gd name="connsiteX6" fmla="*/ 2058246 w 2103393"/>
                  <a:gd name="connsiteY6" fmla="*/ 1924167 h 1958316"/>
                  <a:gd name="connsiteX7" fmla="*/ 1211163 w 2103393"/>
                  <a:gd name="connsiteY7" fmla="*/ 1486600 h 1958316"/>
                  <a:gd name="connsiteX8" fmla="*/ 1194335 w 2103393"/>
                  <a:gd name="connsiteY8" fmla="*/ 1144403 h 1958316"/>
                  <a:gd name="connsiteX9" fmla="*/ 1244823 w 2103393"/>
                  <a:gd name="connsiteY9" fmla="*/ 757325 h 1958316"/>
                  <a:gd name="connsiteX10" fmla="*/ 1076528 w 2103393"/>
                  <a:gd name="connsiteY10" fmla="*/ 611470 h 1958316"/>
                  <a:gd name="connsiteX11" fmla="*/ 885795 w 2103393"/>
                  <a:gd name="connsiteY11" fmla="*/ 751715 h 1958316"/>
                  <a:gd name="connsiteX12" fmla="*/ 897014 w 2103393"/>
                  <a:gd name="connsiteY12" fmla="*/ 1161232 h 1958316"/>
                  <a:gd name="connsiteX13" fmla="*/ 891405 w 2103393"/>
                  <a:gd name="connsiteY13" fmla="*/ 1509040 h 1958316"/>
                  <a:gd name="connsiteX14" fmla="*/ 89201 w 2103393"/>
                  <a:gd name="connsiteY14" fmla="*/ 1952216 h 1958316"/>
                  <a:gd name="connsiteX15" fmla="*/ 577255 w 2103393"/>
                  <a:gd name="connsiteY15" fmla="*/ 375858 h 1958316"/>
                  <a:gd name="connsiteX16" fmla="*/ 807257 w 2103393"/>
                  <a:gd name="connsiteY16" fmla="*/ 611470 h 1958316"/>
                  <a:gd name="connsiteX17" fmla="*/ 969942 w 2103393"/>
                  <a:gd name="connsiteY17" fmla="*/ 499274 h 1958316"/>
                  <a:gd name="connsiteX18" fmla="*/ 947503 w 2103393"/>
                  <a:gd name="connsiteY18" fmla="*/ 0 h 1958316"/>
                  <a:gd name="connsiteX0" fmla="*/ 947503 w 2103393"/>
                  <a:gd name="connsiteY0" fmla="*/ 0 h 1958316"/>
                  <a:gd name="connsiteX1" fmla="*/ 947503 w 2103393"/>
                  <a:gd name="connsiteY1" fmla="*/ 0 h 1958316"/>
                  <a:gd name="connsiteX2" fmla="*/ 1183115 w 2103393"/>
                  <a:gd name="connsiteY2" fmla="*/ 5610 h 1958316"/>
                  <a:gd name="connsiteX3" fmla="*/ 1177505 w 2103393"/>
                  <a:gd name="connsiteY3" fmla="*/ 493664 h 1958316"/>
                  <a:gd name="connsiteX4" fmla="*/ 1312141 w 2103393"/>
                  <a:gd name="connsiteY4" fmla="*/ 572201 h 1958316"/>
                  <a:gd name="connsiteX5" fmla="*/ 1508484 w 2103393"/>
                  <a:gd name="connsiteY5" fmla="*/ 375858 h 1958316"/>
                  <a:gd name="connsiteX6" fmla="*/ 2058246 w 2103393"/>
                  <a:gd name="connsiteY6" fmla="*/ 1924167 h 1958316"/>
                  <a:gd name="connsiteX7" fmla="*/ 1211163 w 2103393"/>
                  <a:gd name="connsiteY7" fmla="*/ 1486600 h 1958316"/>
                  <a:gd name="connsiteX8" fmla="*/ 1194335 w 2103393"/>
                  <a:gd name="connsiteY8" fmla="*/ 1144403 h 1958316"/>
                  <a:gd name="connsiteX9" fmla="*/ 1244823 w 2103393"/>
                  <a:gd name="connsiteY9" fmla="*/ 757325 h 1958316"/>
                  <a:gd name="connsiteX10" fmla="*/ 1076528 w 2103393"/>
                  <a:gd name="connsiteY10" fmla="*/ 611470 h 1958316"/>
                  <a:gd name="connsiteX11" fmla="*/ 885795 w 2103393"/>
                  <a:gd name="connsiteY11" fmla="*/ 751715 h 1958316"/>
                  <a:gd name="connsiteX12" fmla="*/ 897014 w 2103393"/>
                  <a:gd name="connsiteY12" fmla="*/ 1161232 h 1958316"/>
                  <a:gd name="connsiteX13" fmla="*/ 891405 w 2103393"/>
                  <a:gd name="connsiteY13" fmla="*/ 1509040 h 1958316"/>
                  <a:gd name="connsiteX14" fmla="*/ 89201 w 2103393"/>
                  <a:gd name="connsiteY14" fmla="*/ 1952216 h 1958316"/>
                  <a:gd name="connsiteX15" fmla="*/ 577255 w 2103393"/>
                  <a:gd name="connsiteY15" fmla="*/ 375858 h 1958316"/>
                  <a:gd name="connsiteX16" fmla="*/ 807257 w 2103393"/>
                  <a:gd name="connsiteY16" fmla="*/ 611470 h 1958316"/>
                  <a:gd name="connsiteX17" fmla="*/ 969942 w 2103393"/>
                  <a:gd name="connsiteY17" fmla="*/ 499274 h 1958316"/>
                  <a:gd name="connsiteX18" fmla="*/ 947503 w 2103393"/>
                  <a:gd name="connsiteY18" fmla="*/ 0 h 1958316"/>
                  <a:gd name="connsiteX0" fmla="*/ 947503 w 2103393"/>
                  <a:gd name="connsiteY0" fmla="*/ 0 h 1958316"/>
                  <a:gd name="connsiteX1" fmla="*/ 947503 w 2103393"/>
                  <a:gd name="connsiteY1" fmla="*/ 0 h 1958316"/>
                  <a:gd name="connsiteX2" fmla="*/ 1183115 w 2103393"/>
                  <a:gd name="connsiteY2" fmla="*/ 5610 h 1958316"/>
                  <a:gd name="connsiteX3" fmla="*/ 1177505 w 2103393"/>
                  <a:gd name="connsiteY3" fmla="*/ 493664 h 1958316"/>
                  <a:gd name="connsiteX4" fmla="*/ 1312141 w 2103393"/>
                  <a:gd name="connsiteY4" fmla="*/ 572201 h 1958316"/>
                  <a:gd name="connsiteX5" fmla="*/ 1508484 w 2103393"/>
                  <a:gd name="connsiteY5" fmla="*/ 375858 h 1958316"/>
                  <a:gd name="connsiteX6" fmla="*/ 2058246 w 2103393"/>
                  <a:gd name="connsiteY6" fmla="*/ 1924167 h 1958316"/>
                  <a:gd name="connsiteX7" fmla="*/ 1211163 w 2103393"/>
                  <a:gd name="connsiteY7" fmla="*/ 1486600 h 1958316"/>
                  <a:gd name="connsiteX8" fmla="*/ 1194335 w 2103393"/>
                  <a:gd name="connsiteY8" fmla="*/ 1144403 h 1958316"/>
                  <a:gd name="connsiteX9" fmla="*/ 1244823 w 2103393"/>
                  <a:gd name="connsiteY9" fmla="*/ 757325 h 1958316"/>
                  <a:gd name="connsiteX10" fmla="*/ 1076528 w 2103393"/>
                  <a:gd name="connsiteY10" fmla="*/ 611470 h 1958316"/>
                  <a:gd name="connsiteX11" fmla="*/ 885795 w 2103393"/>
                  <a:gd name="connsiteY11" fmla="*/ 751715 h 1958316"/>
                  <a:gd name="connsiteX12" fmla="*/ 919453 w 2103393"/>
                  <a:gd name="connsiteY12" fmla="*/ 1189281 h 1958316"/>
                  <a:gd name="connsiteX13" fmla="*/ 891405 w 2103393"/>
                  <a:gd name="connsiteY13" fmla="*/ 1509040 h 1958316"/>
                  <a:gd name="connsiteX14" fmla="*/ 89201 w 2103393"/>
                  <a:gd name="connsiteY14" fmla="*/ 1952216 h 1958316"/>
                  <a:gd name="connsiteX15" fmla="*/ 577255 w 2103393"/>
                  <a:gd name="connsiteY15" fmla="*/ 375858 h 1958316"/>
                  <a:gd name="connsiteX16" fmla="*/ 807257 w 2103393"/>
                  <a:gd name="connsiteY16" fmla="*/ 611470 h 1958316"/>
                  <a:gd name="connsiteX17" fmla="*/ 969942 w 2103393"/>
                  <a:gd name="connsiteY17" fmla="*/ 499274 h 1958316"/>
                  <a:gd name="connsiteX18" fmla="*/ 947503 w 2103393"/>
                  <a:gd name="connsiteY18" fmla="*/ 0 h 1958316"/>
                  <a:gd name="connsiteX0" fmla="*/ 947503 w 2103393"/>
                  <a:gd name="connsiteY0" fmla="*/ 0 h 1958316"/>
                  <a:gd name="connsiteX1" fmla="*/ 947503 w 2103393"/>
                  <a:gd name="connsiteY1" fmla="*/ 0 h 1958316"/>
                  <a:gd name="connsiteX2" fmla="*/ 1183115 w 2103393"/>
                  <a:gd name="connsiteY2" fmla="*/ 5610 h 1958316"/>
                  <a:gd name="connsiteX3" fmla="*/ 1177505 w 2103393"/>
                  <a:gd name="connsiteY3" fmla="*/ 493664 h 1958316"/>
                  <a:gd name="connsiteX4" fmla="*/ 1312141 w 2103393"/>
                  <a:gd name="connsiteY4" fmla="*/ 572201 h 1958316"/>
                  <a:gd name="connsiteX5" fmla="*/ 1508484 w 2103393"/>
                  <a:gd name="connsiteY5" fmla="*/ 375858 h 1958316"/>
                  <a:gd name="connsiteX6" fmla="*/ 2058246 w 2103393"/>
                  <a:gd name="connsiteY6" fmla="*/ 1924167 h 1958316"/>
                  <a:gd name="connsiteX7" fmla="*/ 1211163 w 2103393"/>
                  <a:gd name="connsiteY7" fmla="*/ 1486600 h 1958316"/>
                  <a:gd name="connsiteX8" fmla="*/ 1194335 w 2103393"/>
                  <a:gd name="connsiteY8" fmla="*/ 1144403 h 1958316"/>
                  <a:gd name="connsiteX9" fmla="*/ 1244823 w 2103393"/>
                  <a:gd name="connsiteY9" fmla="*/ 757325 h 1958316"/>
                  <a:gd name="connsiteX10" fmla="*/ 1076528 w 2103393"/>
                  <a:gd name="connsiteY10" fmla="*/ 611470 h 1958316"/>
                  <a:gd name="connsiteX11" fmla="*/ 885795 w 2103393"/>
                  <a:gd name="connsiteY11" fmla="*/ 751715 h 1958316"/>
                  <a:gd name="connsiteX12" fmla="*/ 919453 w 2103393"/>
                  <a:gd name="connsiteY12" fmla="*/ 1189281 h 1958316"/>
                  <a:gd name="connsiteX13" fmla="*/ 891405 w 2103393"/>
                  <a:gd name="connsiteY13" fmla="*/ 1509040 h 1958316"/>
                  <a:gd name="connsiteX14" fmla="*/ 89201 w 2103393"/>
                  <a:gd name="connsiteY14" fmla="*/ 1952216 h 1958316"/>
                  <a:gd name="connsiteX15" fmla="*/ 577255 w 2103393"/>
                  <a:gd name="connsiteY15" fmla="*/ 375858 h 1958316"/>
                  <a:gd name="connsiteX16" fmla="*/ 807257 w 2103393"/>
                  <a:gd name="connsiteY16" fmla="*/ 611470 h 1958316"/>
                  <a:gd name="connsiteX17" fmla="*/ 969942 w 2103393"/>
                  <a:gd name="connsiteY17" fmla="*/ 499274 h 1958316"/>
                  <a:gd name="connsiteX18" fmla="*/ 947503 w 2103393"/>
                  <a:gd name="connsiteY18" fmla="*/ 0 h 1958316"/>
                  <a:gd name="connsiteX0" fmla="*/ 947503 w 2103393"/>
                  <a:gd name="connsiteY0" fmla="*/ 0 h 1958316"/>
                  <a:gd name="connsiteX1" fmla="*/ 947503 w 2103393"/>
                  <a:gd name="connsiteY1" fmla="*/ 0 h 1958316"/>
                  <a:gd name="connsiteX2" fmla="*/ 1183115 w 2103393"/>
                  <a:gd name="connsiteY2" fmla="*/ 5610 h 1958316"/>
                  <a:gd name="connsiteX3" fmla="*/ 1177505 w 2103393"/>
                  <a:gd name="connsiteY3" fmla="*/ 493664 h 1958316"/>
                  <a:gd name="connsiteX4" fmla="*/ 1312141 w 2103393"/>
                  <a:gd name="connsiteY4" fmla="*/ 572201 h 1958316"/>
                  <a:gd name="connsiteX5" fmla="*/ 1508484 w 2103393"/>
                  <a:gd name="connsiteY5" fmla="*/ 375858 h 1958316"/>
                  <a:gd name="connsiteX6" fmla="*/ 2058246 w 2103393"/>
                  <a:gd name="connsiteY6" fmla="*/ 1924167 h 1958316"/>
                  <a:gd name="connsiteX7" fmla="*/ 1211163 w 2103393"/>
                  <a:gd name="connsiteY7" fmla="*/ 1486600 h 1958316"/>
                  <a:gd name="connsiteX8" fmla="*/ 1194335 w 2103393"/>
                  <a:gd name="connsiteY8" fmla="*/ 1144403 h 1958316"/>
                  <a:gd name="connsiteX9" fmla="*/ 1244823 w 2103393"/>
                  <a:gd name="connsiteY9" fmla="*/ 757325 h 1958316"/>
                  <a:gd name="connsiteX10" fmla="*/ 1076528 w 2103393"/>
                  <a:gd name="connsiteY10" fmla="*/ 611470 h 1958316"/>
                  <a:gd name="connsiteX11" fmla="*/ 885795 w 2103393"/>
                  <a:gd name="connsiteY11" fmla="*/ 751715 h 1958316"/>
                  <a:gd name="connsiteX12" fmla="*/ 919453 w 2103393"/>
                  <a:gd name="connsiteY12" fmla="*/ 1189281 h 1958316"/>
                  <a:gd name="connsiteX13" fmla="*/ 891405 w 2103393"/>
                  <a:gd name="connsiteY13" fmla="*/ 1509040 h 1958316"/>
                  <a:gd name="connsiteX14" fmla="*/ 89201 w 2103393"/>
                  <a:gd name="connsiteY14" fmla="*/ 1952216 h 1958316"/>
                  <a:gd name="connsiteX15" fmla="*/ 577255 w 2103393"/>
                  <a:gd name="connsiteY15" fmla="*/ 375858 h 1958316"/>
                  <a:gd name="connsiteX16" fmla="*/ 807257 w 2103393"/>
                  <a:gd name="connsiteY16" fmla="*/ 611470 h 1958316"/>
                  <a:gd name="connsiteX17" fmla="*/ 969942 w 2103393"/>
                  <a:gd name="connsiteY17" fmla="*/ 499274 h 1958316"/>
                  <a:gd name="connsiteX18" fmla="*/ 947503 w 2103393"/>
                  <a:gd name="connsiteY18" fmla="*/ 0 h 1958316"/>
                  <a:gd name="connsiteX0" fmla="*/ 947503 w 2103393"/>
                  <a:gd name="connsiteY0" fmla="*/ 0 h 1958316"/>
                  <a:gd name="connsiteX1" fmla="*/ 947503 w 2103393"/>
                  <a:gd name="connsiteY1" fmla="*/ 0 h 1958316"/>
                  <a:gd name="connsiteX2" fmla="*/ 1183115 w 2103393"/>
                  <a:gd name="connsiteY2" fmla="*/ 5610 h 1958316"/>
                  <a:gd name="connsiteX3" fmla="*/ 1177505 w 2103393"/>
                  <a:gd name="connsiteY3" fmla="*/ 493664 h 1958316"/>
                  <a:gd name="connsiteX4" fmla="*/ 1312141 w 2103393"/>
                  <a:gd name="connsiteY4" fmla="*/ 572201 h 1958316"/>
                  <a:gd name="connsiteX5" fmla="*/ 1508484 w 2103393"/>
                  <a:gd name="connsiteY5" fmla="*/ 375858 h 1958316"/>
                  <a:gd name="connsiteX6" fmla="*/ 2058246 w 2103393"/>
                  <a:gd name="connsiteY6" fmla="*/ 1924167 h 1958316"/>
                  <a:gd name="connsiteX7" fmla="*/ 1211163 w 2103393"/>
                  <a:gd name="connsiteY7" fmla="*/ 1486600 h 1958316"/>
                  <a:gd name="connsiteX8" fmla="*/ 1227994 w 2103393"/>
                  <a:gd name="connsiteY8" fmla="*/ 1194891 h 1958316"/>
                  <a:gd name="connsiteX9" fmla="*/ 1244823 w 2103393"/>
                  <a:gd name="connsiteY9" fmla="*/ 757325 h 1958316"/>
                  <a:gd name="connsiteX10" fmla="*/ 1076528 w 2103393"/>
                  <a:gd name="connsiteY10" fmla="*/ 611470 h 1958316"/>
                  <a:gd name="connsiteX11" fmla="*/ 885795 w 2103393"/>
                  <a:gd name="connsiteY11" fmla="*/ 751715 h 1958316"/>
                  <a:gd name="connsiteX12" fmla="*/ 919453 w 2103393"/>
                  <a:gd name="connsiteY12" fmla="*/ 1189281 h 1958316"/>
                  <a:gd name="connsiteX13" fmla="*/ 891405 w 2103393"/>
                  <a:gd name="connsiteY13" fmla="*/ 1509040 h 1958316"/>
                  <a:gd name="connsiteX14" fmla="*/ 89201 w 2103393"/>
                  <a:gd name="connsiteY14" fmla="*/ 1952216 h 1958316"/>
                  <a:gd name="connsiteX15" fmla="*/ 577255 w 2103393"/>
                  <a:gd name="connsiteY15" fmla="*/ 375858 h 1958316"/>
                  <a:gd name="connsiteX16" fmla="*/ 807257 w 2103393"/>
                  <a:gd name="connsiteY16" fmla="*/ 611470 h 1958316"/>
                  <a:gd name="connsiteX17" fmla="*/ 969942 w 2103393"/>
                  <a:gd name="connsiteY17" fmla="*/ 499274 h 1958316"/>
                  <a:gd name="connsiteX18" fmla="*/ 947503 w 2103393"/>
                  <a:gd name="connsiteY18" fmla="*/ 0 h 1958316"/>
                  <a:gd name="connsiteX0" fmla="*/ 947503 w 2103393"/>
                  <a:gd name="connsiteY0" fmla="*/ 0 h 1958316"/>
                  <a:gd name="connsiteX1" fmla="*/ 947503 w 2103393"/>
                  <a:gd name="connsiteY1" fmla="*/ 0 h 1958316"/>
                  <a:gd name="connsiteX2" fmla="*/ 1183115 w 2103393"/>
                  <a:gd name="connsiteY2" fmla="*/ 5610 h 1958316"/>
                  <a:gd name="connsiteX3" fmla="*/ 1177505 w 2103393"/>
                  <a:gd name="connsiteY3" fmla="*/ 493664 h 1958316"/>
                  <a:gd name="connsiteX4" fmla="*/ 1312141 w 2103393"/>
                  <a:gd name="connsiteY4" fmla="*/ 572201 h 1958316"/>
                  <a:gd name="connsiteX5" fmla="*/ 1508484 w 2103393"/>
                  <a:gd name="connsiteY5" fmla="*/ 375858 h 1958316"/>
                  <a:gd name="connsiteX6" fmla="*/ 2058246 w 2103393"/>
                  <a:gd name="connsiteY6" fmla="*/ 1924167 h 1958316"/>
                  <a:gd name="connsiteX7" fmla="*/ 1211163 w 2103393"/>
                  <a:gd name="connsiteY7" fmla="*/ 1486600 h 1958316"/>
                  <a:gd name="connsiteX8" fmla="*/ 1227994 w 2103393"/>
                  <a:gd name="connsiteY8" fmla="*/ 1194891 h 1958316"/>
                  <a:gd name="connsiteX9" fmla="*/ 1244823 w 2103393"/>
                  <a:gd name="connsiteY9" fmla="*/ 757325 h 1958316"/>
                  <a:gd name="connsiteX10" fmla="*/ 1076528 w 2103393"/>
                  <a:gd name="connsiteY10" fmla="*/ 611470 h 1958316"/>
                  <a:gd name="connsiteX11" fmla="*/ 885795 w 2103393"/>
                  <a:gd name="connsiteY11" fmla="*/ 751715 h 1958316"/>
                  <a:gd name="connsiteX12" fmla="*/ 919453 w 2103393"/>
                  <a:gd name="connsiteY12" fmla="*/ 1189281 h 1958316"/>
                  <a:gd name="connsiteX13" fmla="*/ 891405 w 2103393"/>
                  <a:gd name="connsiteY13" fmla="*/ 1509040 h 1958316"/>
                  <a:gd name="connsiteX14" fmla="*/ 89201 w 2103393"/>
                  <a:gd name="connsiteY14" fmla="*/ 1952216 h 1958316"/>
                  <a:gd name="connsiteX15" fmla="*/ 577255 w 2103393"/>
                  <a:gd name="connsiteY15" fmla="*/ 375858 h 1958316"/>
                  <a:gd name="connsiteX16" fmla="*/ 807257 w 2103393"/>
                  <a:gd name="connsiteY16" fmla="*/ 611470 h 1958316"/>
                  <a:gd name="connsiteX17" fmla="*/ 969942 w 2103393"/>
                  <a:gd name="connsiteY17" fmla="*/ 499274 h 1958316"/>
                  <a:gd name="connsiteX18" fmla="*/ 947503 w 2103393"/>
                  <a:gd name="connsiteY18" fmla="*/ 0 h 1958316"/>
                  <a:gd name="connsiteX0" fmla="*/ 947503 w 2103393"/>
                  <a:gd name="connsiteY0" fmla="*/ 0 h 1959848"/>
                  <a:gd name="connsiteX1" fmla="*/ 947503 w 2103393"/>
                  <a:gd name="connsiteY1" fmla="*/ 0 h 1959848"/>
                  <a:gd name="connsiteX2" fmla="*/ 1183115 w 2103393"/>
                  <a:gd name="connsiteY2" fmla="*/ 5610 h 1959848"/>
                  <a:gd name="connsiteX3" fmla="*/ 1177505 w 2103393"/>
                  <a:gd name="connsiteY3" fmla="*/ 493664 h 1959848"/>
                  <a:gd name="connsiteX4" fmla="*/ 1312141 w 2103393"/>
                  <a:gd name="connsiteY4" fmla="*/ 572201 h 1959848"/>
                  <a:gd name="connsiteX5" fmla="*/ 1508484 w 2103393"/>
                  <a:gd name="connsiteY5" fmla="*/ 375858 h 1959848"/>
                  <a:gd name="connsiteX6" fmla="*/ 2058246 w 2103393"/>
                  <a:gd name="connsiteY6" fmla="*/ 1924167 h 1959848"/>
                  <a:gd name="connsiteX7" fmla="*/ 1211163 w 2103393"/>
                  <a:gd name="connsiteY7" fmla="*/ 1486600 h 1959848"/>
                  <a:gd name="connsiteX8" fmla="*/ 1227994 w 2103393"/>
                  <a:gd name="connsiteY8" fmla="*/ 1194891 h 1959848"/>
                  <a:gd name="connsiteX9" fmla="*/ 1244823 w 2103393"/>
                  <a:gd name="connsiteY9" fmla="*/ 757325 h 1959848"/>
                  <a:gd name="connsiteX10" fmla="*/ 1076528 w 2103393"/>
                  <a:gd name="connsiteY10" fmla="*/ 611470 h 1959848"/>
                  <a:gd name="connsiteX11" fmla="*/ 885795 w 2103393"/>
                  <a:gd name="connsiteY11" fmla="*/ 751715 h 1959848"/>
                  <a:gd name="connsiteX12" fmla="*/ 919453 w 2103393"/>
                  <a:gd name="connsiteY12" fmla="*/ 1189281 h 1959848"/>
                  <a:gd name="connsiteX13" fmla="*/ 891405 w 2103393"/>
                  <a:gd name="connsiteY13" fmla="*/ 1509040 h 1959848"/>
                  <a:gd name="connsiteX14" fmla="*/ 89201 w 2103393"/>
                  <a:gd name="connsiteY14" fmla="*/ 1952216 h 1959848"/>
                  <a:gd name="connsiteX15" fmla="*/ 577255 w 2103393"/>
                  <a:gd name="connsiteY15" fmla="*/ 375858 h 1959848"/>
                  <a:gd name="connsiteX16" fmla="*/ 807257 w 2103393"/>
                  <a:gd name="connsiteY16" fmla="*/ 611470 h 1959848"/>
                  <a:gd name="connsiteX17" fmla="*/ 969942 w 2103393"/>
                  <a:gd name="connsiteY17" fmla="*/ 499274 h 1959848"/>
                  <a:gd name="connsiteX18" fmla="*/ 947503 w 2103393"/>
                  <a:gd name="connsiteY18" fmla="*/ 0 h 1959848"/>
                  <a:gd name="connsiteX0" fmla="*/ 947503 w 2103393"/>
                  <a:gd name="connsiteY0" fmla="*/ 0 h 1959848"/>
                  <a:gd name="connsiteX1" fmla="*/ 947503 w 2103393"/>
                  <a:gd name="connsiteY1" fmla="*/ 0 h 1959848"/>
                  <a:gd name="connsiteX2" fmla="*/ 1183115 w 2103393"/>
                  <a:gd name="connsiteY2" fmla="*/ 5610 h 1959848"/>
                  <a:gd name="connsiteX3" fmla="*/ 1177505 w 2103393"/>
                  <a:gd name="connsiteY3" fmla="*/ 493664 h 1959848"/>
                  <a:gd name="connsiteX4" fmla="*/ 1312141 w 2103393"/>
                  <a:gd name="connsiteY4" fmla="*/ 572201 h 1959848"/>
                  <a:gd name="connsiteX5" fmla="*/ 1508484 w 2103393"/>
                  <a:gd name="connsiteY5" fmla="*/ 375858 h 1959848"/>
                  <a:gd name="connsiteX6" fmla="*/ 2058246 w 2103393"/>
                  <a:gd name="connsiteY6" fmla="*/ 1924167 h 1959848"/>
                  <a:gd name="connsiteX7" fmla="*/ 1211163 w 2103393"/>
                  <a:gd name="connsiteY7" fmla="*/ 1486600 h 1959848"/>
                  <a:gd name="connsiteX8" fmla="*/ 1222384 w 2103393"/>
                  <a:gd name="connsiteY8" fmla="*/ 1178062 h 1959848"/>
                  <a:gd name="connsiteX9" fmla="*/ 1244823 w 2103393"/>
                  <a:gd name="connsiteY9" fmla="*/ 757325 h 1959848"/>
                  <a:gd name="connsiteX10" fmla="*/ 1076528 w 2103393"/>
                  <a:gd name="connsiteY10" fmla="*/ 611470 h 1959848"/>
                  <a:gd name="connsiteX11" fmla="*/ 885795 w 2103393"/>
                  <a:gd name="connsiteY11" fmla="*/ 751715 h 1959848"/>
                  <a:gd name="connsiteX12" fmla="*/ 919453 w 2103393"/>
                  <a:gd name="connsiteY12" fmla="*/ 1189281 h 1959848"/>
                  <a:gd name="connsiteX13" fmla="*/ 891405 w 2103393"/>
                  <a:gd name="connsiteY13" fmla="*/ 1509040 h 1959848"/>
                  <a:gd name="connsiteX14" fmla="*/ 89201 w 2103393"/>
                  <a:gd name="connsiteY14" fmla="*/ 1952216 h 1959848"/>
                  <a:gd name="connsiteX15" fmla="*/ 577255 w 2103393"/>
                  <a:gd name="connsiteY15" fmla="*/ 375858 h 1959848"/>
                  <a:gd name="connsiteX16" fmla="*/ 807257 w 2103393"/>
                  <a:gd name="connsiteY16" fmla="*/ 611470 h 1959848"/>
                  <a:gd name="connsiteX17" fmla="*/ 969942 w 2103393"/>
                  <a:gd name="connsiteY17" fmla="*/ 499274 h 1959848"/>
                  <a:gd name="connsiteX18" fmla="*/ 947503 w 2103393"/>
                  <a:gd name="connsiteY18" fmla="*/ 0 h 1959848"/>
                  <a:gd name="connsiteX0" fmla="*/ 947503 w 2103393"/>
                  <a:gd name="connsiteY0" fmla="*/ 0 h 1959848"/>
                  <a:gd name="connsiteX1" fmla="*/ 947503 w 2103393"/>
                  <a:gd name="connsiteY1" fmla="*/ 0 h 1959848"/>
                  <a:gd name="connsiteX2" fmla="*/ 1183115 w 2103393"/>
                  <a:gd name="connsiteY2" fmla="*/ 5610 h 1959848"/>
                  <a:gd name="connsiteX3" fmla="*/ 1177505 w 2103393"/>
                  <a:gd name="connsiteY3" fmla="*/ 493664 h 1959848"/>
                  <a:gd name="connsiteX4" fmla="*/ 1312141 w 2103393"/>
                  <a:gd name="connsiteY4" fmla="*/ 572201 h 1959848"/>
                  <a:gd name="connsiteX5" fmla="*/ 1508484 w 2103393"/>
                  <a:gd name="connsiteY5" fmla="*/ 375858 h 1959848"/>
                  <a:gd name="connsiteX6" fmla="*/ 2058246 w 2103393"/>
                  <a:gd name="connsiteY6" fmla="*/ 1924167 h 1959848"/>
                  <a:gd name="connsiteX7" fmla="*/ 1211163 w 2103393"/>
                  <a:gd name="connsiteY7" fmla="*/ 1486600 h 1959848"/>
                  <a:gd name="connsiteX8" fmla="*/ 1205554 w 2103393"/>
                  <a:gd name="connsiteY8" fmla="*/ 1200502 h 1959848"/>
                  <a:gd name="connsiteX9" fmla="*/ 1244823 w 2103393"/>
                  <a:gd name="connsiteY9" fmla="*/ 757325 h 1959848"/>
                  <a:gd name="connsiteX10" fmla="*/ 1076528 w 2103393"/>
                  <a:gd name="connsiteY10" fmla="*/ 611470 h 1959848"/>
                  <a:gd name="connsiteX11" fmla="*/ 885795 w 2103393"/>
                  <a:gd name="connsiteY11" fmla="*/ 751715 h 1959848"/>
                  <a:gd name="connsiteX12" fmla="*/ 919453 w 2103393"/>
                  <a:gd name="connsiteY12" fmla="*/ 1189281 h 1959848"/>
                  <a:gd name="connsiteX13" fmla="*/ 891405 w 2103393"/>
                  <a:gd name="connsiteY13" fmla="*/ 1509040 h 1959848"/>
                  <a:gd name="connsiteX14" fmla="*/ 89201 w 2103393"/>
                  <a:gd name="connsiteY14" fmla="*/ 1952216 h 1959848"/>
                  <a:gd name="connsiteX15" fmla="*/ 577255 w 2103393"/>
                  <a:gd name="connsiteY15" fmla="*/ 375858 h 1959848"/>
                  <a:gd name="connsiteX16" fmla="*/ 807257 w 2103393"/>
                  <a:gd name="connsiteY16" fmla="*/ 611470 h 1959848"/>
                  <a:gd name="connsiteX17" fmla="*/ 969942 w 2103393"/>
                  <a:gd name="connsiteY17" fmla="*/ 499274 h 1959848"/>
                  <a:gd name="connsiteX18" fmla="*/ 947503 w 2103393"/>
                  <a:gd name="connsiteY18" fmla="*/ 0 h 1959848"/>
                  <a:gd name="connsiteX0" fmla="*/ 947503 w 2103393"/>
                  <a:gd name="connsiteY0" fmla="*/ 0 h 1959848"/>
                  <a:gd name="connsiteX1" fmla="*/ 947503 w 2103393"/>
                  <a:gd name="connsiteY1" fmla="*/ 0 h 1959848"/>
                  <a:gd name="connsiteX2" fmla="*/ 1183115 w 2103393"/>
                  <a:gd name="connsiteY2" fmla="*/ 5610 h 1959848"/>
                  <a:gd name="connsiteX3" fmla="*/ 1177505 w 2103393"/>
                  <a:gd name="connsiteY3" fmla="*/ 493664 h 1959848"/>
                  <a:gd name="connsiteX4" fmla="*/ 1312141 w 2103393"/>
                  <a:gd name="connsiteY4" fmla="*/ 572201 h 1959848"/>
                  <a:gd name="connsiteX5" fmla="*/ 1508484 w 2103393"/>
                  <a:gd name="connsiteY5" fmla="*/ 375858 h 1959848"/>
                  <a:gd name="connsiteX6" fmla="*/ 2058246 w 2103393"/>
                  <a:gd name="connsiteY6" fmla="*/ 1924167 h 1959848"/>
                  <a:gd name="connsiteX7" fmla="*/ 1211163 w 2103393"/>
                  <a:gd name="connsiteY7" fmla="*/ 1486600 h 1959848"/>
                  <a:gd name="connsiteX8" fmla="*/ 1205554 w 2103393"/>
                  <a:gd name="connsiteY8" fmla="*/ 1200502 h 1959848"/>
                  <a:gd name="connsiteX9" fmla="*/ 1244823 w 2103393"/>
                  <a:gd name="connsiteY9" fmla="*/ 757325 h 1959848"/>
                  <a:gd name="connsiteX10" fmla="*/ 1076528 w 2103393"/>
                  <a:gd name="connsiteY10" fmla="*/ 611470 h 1959848"/>
                  <a:gd name="connsiteX11" fmla="*/ 885795 w 2103393"/>
                  <a:gd name="connsiteY11" fmla="*/ 751715 h 1959848"/>
                  <a:gd name="connsiteX12" fmla="*/ 919453 w 2103393"/>
                  <a:gd name="connsiteY12" fmla="*/ 1189281 h 1959848"/>
                  <a:gd name="connsiteX13" fmla="*/ 891405 w 2103393"/>
                  <a:gd name="connsiteY13" fmla="*/ 1509040 h 1959848"/>
                  <a:gd name="connsiteX14" fmla="*/ 89201 w 2103393"/>
                  <a:gd name="connsiteY14" fmla="*/ 1952216 h 1959848"/>
                  <a:gd name="connsiteX15" fmla="*/ 577255 w 2103393"/>
                  <a:gd name="connsiteY15" fmla="*/ 375858 h 1959848"/>
                  <a:gd name="connsiteX16" fmla="*/ 807257 w 2103393"/>
                  <a:gd name="connsiteY16" fmla="*/ 611470 h 1959848"/>
                  <a:gd name="connsiteX17" fmla="*/ 969942 w 2103393"/>
                  <a:gd name="connsiteY17" fmla="*/ 499274 h 1959848"/>
                  <a:gd name="connsiteX18" fmla="*/ 947503 w 2103393"/>
                  <a:gd name="connsiteY18" fmla="*/ 0 h 1959848"/>
                  <a:gd name="connsiteX0" fmla="*/ 947503 w 2103393"/>
                  <a:gd name="connsiteY0" fmla="*/ 0 h 1959848"/>
                  <a:gd name="connsiteX1" fmla="*/ 947503 w 2103393"/>
                  <a:gd name="connsiteY1" fmla="*/ 0 h 1959848"/>
                  <a:gd name="connsiteX2" fmla="*/ 1183115 w 2103393"/>
                  <a:gd name="connsiteY2" fmla="*/ 5610 h 1959848"/>
                  <a:gd name="connsiteX3" fmla="*/ 1177505 w 2103393"/>
                  <a:gd name="connsiteY3" fmla="*/ 493664 h 1959848"/>
                  <a:gd name="connsiteX4" fmla="*/ 1312141 w 2103393"/>
                  <a:gd name="connsiteY4" fmla="*/ 572201 h 1959848"/>
                  <a:gd name="connsiteX5" fmla="*/ 1508484 w 2103393"/>
                  <a:gd name="connsiteY5" fmla="*/ 375858 h 1959848"/>
                  <a:gd name="connsiteX6" fmla="*/ 2058246 w 2103393"/>
                  <a:gd name="connsiteY6" fmla="*/ 1924167 h 1959848"/>
                  <a:gd name="connsiteX7" fmla="*/ 1211163 w 2103393"/>
                  <a:gd name="connsiteY7" fmla="*/ 1486600 h 1959848"/>
                  <a:gd name="connsiteX8" fmla="*/ 1205554 w 2103393"/>
                  <a:gd name="connsiteY8" fmla="*/ 1200502 h 1959848"/>
                  <a:gd name="connsiteX9" fmla="*/ 1244823 w 2103393"/>
                  <a:gd name="connsiteY9" fmla="*/ 757325 h 1959848"/>
                  <a:gd name="connsiteX10" fmla="*/ 1076528 w 2103393"/>
                  <a:gd name="connsiteY10" fmla="*/ 611470 h 1959848"/>
                  <a:gd name="connsiteX11" fmla="*/ 885795 w 2103393"/>
                  <a:gd name="connsiteY11" fmla="*/ 751715 h 1959848"/>
                  <a:gd name="connsiteX12" fmla="*/ 919453 w 2103393"/>
                  <a:gd name="connsiteY12" fmla="*/ 1189281 h 1959848"/>
                  <a:gd name="connsiteX13" fmla="*/ 891405 w 2103393"/>
                  <a:gd name="connsiteY13" fmla="*/ 1509040 h 1959848"/>
                  <a:gd name="connsiteX14" fmla="*/ 89201 w 2103393"/>
                  <a:gd name="connsiteY14" fmla="*/ 1952216 h 1959848"/>
                  <a:gd name="connsiteX15" fmla="*/ 577255 w 2103393"/>
                  <a:gd name="connsiteY15" fmla="*/ 375858 h 1959848"/>
                  <a:gd name="connsiteX16" fmla="*/ 807257 w 2103393"/>
                  <a:gd name="connsiteY16" fmla="*/ 611470 h 1959848"/>
                  <a:gd name="connsiteX17" fmla="*/ 969942 w 2103393"/>
                  <a:gd name="connsiteY17" fmla="*/ 499274 h 1959848"/>
                  <a:gd name="connsiteX18" fmla="*/ 947503 w 2103393"/>
                  <a:gd name="connsiteY18" fmla="*/ 0 h 1959848"/>
                  <a:gd name="connsiteX0" fmla="*/ 947503 w 2103393"/>
                  <a:gd name="connsiteY0" fmla="*/ 0 h 1959848"/>
                  <a:gd name="connsiteX1" fmla="*/ 947503 w 2103393"/>
                  <a:gd name="connsiteY1" fmla="*/ 0 h 1959848"/>
                  <a:gd name="connsiteX2" fmla="*/ 1183115 w 2103393"/>
                  <a:gd name="connsiteY2" fmla="*/ 5610 h 1959848"/>
                  <a:gd name="connsiteX3" fmla="*/ 1177505 w 2103393"/>
                  <a:gd name="connsiteY3" fmla="*/ 493664 h 1959848"/>
                  <a:gd name="connsiteX4" fmla="*/ 1312141 w 2103393"/>
                  <a:gd name="connsiteY4" fmla="*/ 572201 h 1959848"/>
                  <a:gd name="connsiteX5" fmla="*/ 1508484 w 2103393"/>
                  <a:gd name="connsiteY5" fmla="*/ 375858 h 1959848"/>
                  <a:gd name="connsiteX6" fmla="*/ 2058246 w 2103393"/>
                  <a:gd name="connsiteY6" fmla="*/ 1924167 h 1959848"/>
                  <a:gd name="connsiteX7" fmla="*/ 1211163 w 2103393"/>
                  <a:gd name="connsiteY7" fmla="*/ 1486600 h 1959848"/>
                  <a:gd name="connsiteX8" fmla="*/ 1205554 w 2103393"/>
                  <a:gd name="connsiteY8" fmla="*/ 1200502 h 1959848"/>
                  <a:gd name="connsiteX9" fmla="*/ 1244823 w 2103393"/>
                  <a:gd name="connsiteY9" fmla="*/ 757325 h 1959848"/>
                  <a:gd name="connsiteX10" fmla="*/ 1076528 w 2103393"/>
                  <a:gd name="connsiteY10" fmla="*/ 611470 h 1959848"/>
                  <a:gd name="connsiteX11" fmla="*/ 885795 w 2103393"/>
                  <a:gd name="connsiteY11" fmla="*/ 751715 h 1959848"/>
                  <a:gd name="connsiteX12" fmla="*/ 919453 w 2103393"/>
                  <a:gd name="connsiteY12" fmla="*/ 1189281 h 1959848"/>
                  <a:gd name="connsiteX13" fmla="*/ 891405 w 2103393"/>
                  <a:gd name="connsiteY13" fmla="*/ 1509040 h 1959848"/>
                  <a:gd name="connsiteX14" fmla="*/ 89201 w 2103393"/>
                  <a:gd name="connsiteY14" fmla="*/ 1952216 h 1959848"/>
                  <a:gd name="connsiteX15" fmla="*/ 577255 w 2103393"/>
                  <a:gd name="connsiteY15" fmla="*/ 375858 h 1959848"/>
                  <a:gd name="connsiteX16" fmla="*/ 807257 w 2103393"/>
                  <a:gd name="connsiteY16" fmla="*/ 611470 h 1959848"/>
                  <a:gd name="connsiteX17" fmla="*/ 969942 w 2103393"/>
                  <a:gd name="connsiteY17" fmla="*/ 499274 h 1959848"/>
                  <a:gd name="connsiteX18" fmla="*/ 947503 w 2103393"/>
                  <a:gd name="connsiteY18" fmla="*/ 0 h 1959848"/>
                  <a:gd name="connsiteX0" fmla="*/ 947503 w 2103393"/>
                  <a:gd name="connsiteY0" fmla="*/ 0 h 1959848"/>
                  <a:gd name="connsiteX1" fmla="*/ 947503 w 2103393"/>
                  <a:gd name="connsiteY1" fmla="*/ 0 h 1959848"/>
                  <a:gd name="connsiteX2" fmla="*/ 1183115 w 2103393"/>
                  <a:gd name="connsiteY2" fmla="*/ 5610 h 1959848"/>
                  <a:gd name="connsiteX3" fmla="*/ 1177505 w 2103393"/>
                  <a:gd name="connsiteY3" fmla="*/ 493664 h 1959848"/>
                  <a:gd name="connsiteX4" fmla="*/ 1312141 w 2103393"/>
                  <a:gd name="connsiteY4" fmla="*/ 572201 h 1959848"/>
                  <a:gd name="connsiteX5" fmla="*/ 1508484 w 2103393"/>
                  <a:gd name="connsiteY5" fmla="*/ 375858 h 1959848"/>
                  <a:gd name="connsiteX6" fmla="*/ 2058246 w 2103393"/>
                  <a:gd name="connsiteY6" fmla="*/ 1924167 h 1959848"/>
                  <a:gd name="connsiteX7" fmla="*/ 1211163 w 2103393"/>
                  <a:gd name="connsiteY7" fmla="*/ 1486600 h 1959848"/>
                  <a:gd name="connsiteX8" fmla="*/ 1205554 w 2103393"/>
                  <a:gd name="connsiteY8" fmla="*/ 1200502 h 1959848"/>
                  <a:gd name="connsiteX9" fmla="*/ 1244823 w 2103393"/>
                  <a:gd name="connsiteY9" fmla="*/ 757325 h 1959848"/>
                  <a:gd name="connsiteX10" fmla="*/ 1076528 w 2103393"/>
                  <a:gd name="connsiteY10" fmla="*/ 611470 h 1959848"/>
                  <a:gd name="connsiteX11" fmla="*/ 885795 w 2103393"/>
                  <a:gd name="connsiteY11" fmla="*/ 751715 h 1959848"/>
                  <a:gd name="connsiteX12" fmla="*/ 919453 w 2103393"/>
                  <a:gd name="connsiteY12" fmla="*/ 1189281 h 1959848"/>
                  <a:gd name="connsiteX13" fmla="*/ 891405 w 2103393"/>
                  <a:gd name="connsiteY13" fmla="*/ 1509040 h 1959848"/>
                  <a:gd name="connsiteX14" fmla="*/ 89201 w 2103393"/>
                  <a:gd name="connsiteY14" fmla="*/ 1952216 h 1959848"/>
                  <a:gd name="connsiteX15" fmla="*/ 577255 w 2103393"/>
                  <a:gd name="connsiteY15" fmla="*/ 375858 h 1959848"/>
                  <a:gd name="connsiteX16" fmla="*/ 807257 w 2103393"/>
                  <a:gd name="connsiteY16" fmla="*/ 611470 h 1959848"/>
                  <a:gd name="connsiteX17" fmla="*/ 969942 w 2103393"/>
                  <a:gd name="connsiteY17" fmla="*/ 499274 h 1959848"/>
                  <a:gd name="connsiteX18" fmla="*/ 947503 w 2103393"/>
                  <a:gd name="connsiteY18" fmla="*/ 0 h 1959848"/>
                  <a:gd name="connsiteX0" fmla="*/ 947503 w 2103393"/>
                  <a:gd name="connsiteY0" fmla="*/ 0 h 1959848"/>
                  <a:gd name="connsiteX1" fmla="*/ 947503 w 2103393"/>
                  <a:gd name="connsiteY1" fmla="*/ 0 h 1959848"/>
                  <a:gd name="connsiteX2" fmla="*/ 1183115 w 2103393"/>
                  <a:gd name="connsiteY2" fmla="*/ 5610 h 1959848"/>
                  <a:gd name="connsiteX3" fmla="*/ 1177505 w 2103393"/>
                  <a:gd name="connsiteY3" fmla="*/ 493664 h 1959848"/>
                  <a:gd name="connsiteX4" fmla="*/ 1312141 w 2103393"/>
                  <a:gd name="connsiteY4" fmla="*/ 572201 h 1959848"/>
                  <a:gd name="connsiteX5" fmla="*/ 1508484 w 2103393"/>
                  <a:gd name="connsiteY5" fmla="*/ 375858 h 1959848"/>
                  <a:gd name="connsiteX6" fmla="*/ 2058246 w 2103393"/>
                  <a:gd name="connsiteY6" fmla="*/ 1924167 h 1959848"/>
                  <a:gd name="connsiteX7" fmla="*/ 1211163 w 2103393"/>
                  <a:gd name="connsiteY7" fmla="*/ 1486600 h 1959848"/>
                  <a:gd name="connsiteX8" fmla="*/ 1205554 w 2103393"/>
                  <a:gd name="connsiteY8" fmla="*/ 1200502 h 1959848"/>
                  <a:gd name="connsiteX9" fmla="*/ 1244823 w 2103393"/>
                  <a:gd name="connsiteY9" fmla="*/ 757325 h 1959848"/>
                  <a:gd name="connsiteX10" fmla="*/ 1076528 w 2103393"/>
                  <a:gd name="connsiteY10" fmla="*/ 611470 h 1959848"/>
                  <a:gd name="connsiteX11" fmla="*/ 885795 w 2103393"/>
                  <a:gd name="connsiteY11" fmla="*/ 751715 h 1959848"/>
                  <a:gd name="connsiteX12" fmla="*/ 919453 w 2103393"/>
                  <a:gd name="connsiteY12" fmla="*/ 1189281 h 1959848"/>
                  <a:gd name="connsiteX13" fmla="*/ 891405 w 2103393"/>
                  <a:gd name="connsiteY13" fmla="*/ 1509040 h 1959848"/>
                  <a:gd name="connsiteX14" fmla="*/ 89201 w 2103393"/>
                  <a:gd name="connsiteY14" fmla="*/ 1952216 h 1959848"/>
                  <a:gd name="connsiteX15" fmla="*/ 577255 w 2103393"/>
                  <a:gd name="connsiteY15" fmla="*/ 375858 h 1959848"/>
                  <a:gd name="connsiteX16" fmla="*/ 807257 w 2103393"/>
                  <a:gd name="connsiteY16" fmla="*/ 611470 h 1959848"/>
                  <a:gd name="connsiteX17" fmla="*/ 969942 w 2103393"/>
                  <a:gd name="connsiteY17" fmla="*/ 499274 h 1959848"/>
                  <a:gd name="connsiteX18" fmla="*/ 947503 w 2103393"/>
                  <a:gd name="connsiteY18" fmla="*/ 0 h 1959848"/>
                  <a:gd name="connsiteX0" fmla="*/ 947503 w 2103393"/>
                  <a:gd name="connsiteY0" fmla="*/ 0 h 1961617"/>
                  <a:gd name="connsiteX1" fmla="*/ 947503 w 2103393"/>
                  <a:gd name="connsiteY1" fmla="*/ 0 h 1961617"/>
                  <a:gd name="connsiteX2" fmla="*/ 1183115 w 2103393"/>
                  <a:gd name="connsiteY2" fmla="*/ 5610 h 1961617"/>
                  <a:gd name="connsiteX3" fmla="*/ 1177505 w 2103393"/>
                  <a:gd name="connsiteY3" fmla="*/ 493664 h 1961617"/>
                  <a:gd name="connsiteX4" fmla="*/ 1312141 w 2103393"/>
                  <a:gd name="connsiteY4" fmla="*/ 572201 h 1961617"/>
                  <a:gd name="connsiteX5" fmla="*/ 1508484 w 2103393"/>
                  <a:gd name="connsiteY5" fmla="*/ 375858 h 1961617"/>
                  <a:gd name="connsiteX6" fmla="*/ 2058246 w 2103393"/>
                  <a:gd name="connsiteY6" fmla="*/ 1924167 h 1961617"/>
                  <a:gd name="connsiteX7" fmla="*/ 1244822 w 2103393"/>
                  <a:gd name="connsiteY7" fmla="*/ 1514649 h 1961617"/>
                  <a:gd name="connsiteX8" fmla="*/ 1205554 w 2103393"/>
                  <a:gd name="connsiteY8" fmla="*/ 1200502 h 1961617"/>
                  <a:gd name="connsiteX9" fmla="*/ 1244823 w 2103393"/>
                  <a:gd name="connsiteY9" fmla="*/ 757325 h 1961617"/>
                  <a:gd name="connsiteX10" fmla="*/ 1076528 w 2103393"/>
                  <a:gd name="connsiteY10" fmla="*/ 611470 h 1961617"/>
                  <a:gd name="connsiteX11" fmla="*/ 885795 w 2103393"/>
                  <a:gd name="connsiteY11" fmla="*/ 751715 h 1961617"/>
                  <a:gd name="connsiteX12" fmla="*/ 919453 w 2103393"/>
                  <a:gd name="connsiteY12" fmla="*/ 1189281 h 1961617"/>
                  <a:gd name="connsiteX13" fmla="*/ 891405 w 2103393"/>
                  <a:gd name="connsiteY13" fmla="*/ 1509040 h 1961617"/>
                  <a:gd name="connsiteX14" fmla="*/ 89201 w 2103393"/>
                  <a:gd name="connsiteY14" fmla="*/ 1952216 h 1961617"/>
                  <a:gd name="connsiteX15" fmla="*/ 577255 w 2103393"/>
                  <a:gd name="connsiteY15" fmla="*/ 375858 h 1961617"/>
                  <a:gd name="connsiteX16" fmla="*/ 807257 w 2103393"/>
                  <a:gd name="connsiteY16" fmla="*/ 611470 h 1961617"/>
                  <a:gd name="connsiteX17" fmla="*/ 969942 w 2103393"/>
                  <a:gd name="connsiteY17" fmla="*/ 499274 h 1961617"/>
                  <a:gd name="connsiteX18" fmla="*/ 947503 w 2103393"/>
                  <a:gd name="connsiteY18" fmla="*/ 0 h 1961617"/>
                  <a:gd name="connsiteX0" fmla="*/ 947503 w 2103393"/>
                  <a:gd name="connsiteY0" fmla="*/ 0 h 1961617"/>
                  <a:gd name="connsiteX1" fmla="*/ 947503 w 2103393"/>
                  <a:gd name="connsiteY1" fmla="*/ 0 h 1961617"/>
                  <a:gd name="connsiteX2" fmla="*/ 1183115 w 2103393"/>
                  <a:gd name="connsiteY2" fmla="*/ 5610 h 1961617"/>
                  <a:gd name="connsiteX3" fmla="*/ 1177505 w 2103393"/>
                  <a:gd name="connsiteY3" fmla="*/ 493664 h 1961617"/>
                  <a:gd name="connsiteX4" fmla="*/ 1312141 w 2103393"/>
                  <a:gd name="connsiteY4" fmla="*/ 572201 h 1961617"/>
                  <a:gd name="connsiteX5" fmla="*/ 1508484 w 2103393"/>
                  <a:gd name="connsiteY5" fmla="*/ 375858 h 1961617"/>
                  <a:gd name="connsiteX6" fmla="*/ 2058246 w 2103393"/>
                  <a:gd name="connsiteY6" fmla="*/ 1924167 h 1961617"/>
                  <a:gd name="connsiteX7" fmla="*/ 1244822 w 2103393"/>
                  <a:gd name="connsiteY7" fmla="*/ 1514649 h 1961617"/>
                  <a:gd name="connsiteX8" fmla="*/ 1205554 w 2103393"/>
                  <a:gd name="connsiteY8" fmla="*/ 1200502 h 1961617"/>
                  <a:gd name="connsiteX9" fmla="*/ 1244823 w 2103393"/>
                  <a:gd name="connsiteY9" fmla="*/ 757325 h 1961617"/>
                  <a:gd name="connsiteX10" fmla="*/ 1076528 w 2103393"/>
                  <a:gd name="connsiteY10" fmla="*/ 611470 h 1961617"/>
                  <a:gd name="connsiteX11" fmla="*/ 885795 w 2103393"/>
                  <a:gd name="connsiteY11" fmla="*/ 751715 h 1961617"/>
                  <a:gd name="connsiteX12" fmla="*/ 919453 w 2103393"/>
                  <a:gd name="connsiteY12" fmla="*/ 1189281 h 1961617"/>
                  <a:gd name="connsiteX13" fmla="*/ 891405 w 2103393"/>
                  <a:gd name="connsiteY13" fmla="*/ 1509040 h 1961617"/>
                  <a:gd name="connsiteX14" fmla="*/ 89201 w 2103393"/>
                  <a:gd name="connsiteY14" fmla="*/ 1952216 h 1961617"/>
                  <a:gd name="connsiteX15" fmla="*/ 577255 w 2103393"/>
                  <a:gd name="connsiteY15" fmla="*/ 375858 h 1961617"/>
                  <a:gd name="connsiteX16" fmla="*/ 807257 w 2103393"/>
                  <a:gd name="connsiteY16" fmla="*/ 611470 h 1961617"/>
                  <a:gd name="connsiteX17" fmla="*/ 969942 w 2103393"/>
                  <a:gd name="connsiteY17" fmla="*/ 499274 h 1961617"/>
                  <a:gd name="connsiteX18" fmla="*/ 947503 w 2103393"/>
                  <a:gd name="connsiteY18" fmla="*/ 0 h 1961617"/>
                  <a:gd name="connsiteX0" fmla="*/ 947503 w 2103393"/>
                  <a:gd name="connsiteY0" fmla="*/ 0 h 1963064"/>
                  <a:gd name="connsiteX1" fmla="*/ 947503 w 2103393"/>
                  <a:gd name="connsiteY1" fmla="*/ 0 h 1963064"/>
                  <a:gd name="connsiteX2" fmla="*/ 1183115 w 2103393"/>
                  <a:gd name="connsiteY2" fmla="*/ 5610 h 1963064"/>
                  <a:gd name="connsiteX3" fmla="*/ 1177505 w 2103393"/>
                  <a:gd name="connsiteY3" fmla="*/ 493664 h 1963064"/>
                  <a:gd name="connsiteX4" fmla="*/ 1312141 w 2103393"/>
                  <a:gd name="connsiteY4" fmla="*/ 572201 h 1963064"/>
                  <a:gd name="connsiteX5" fmla="*/ 1508484 w 2103393"/>
                  <a:gd name="connsiteY5" fmla="*/ 375858 h 1963064"/>
                  <a:gd name="connsiteX6" fmla="*/ 2058246 w 2103393"/>
                  <a:gd name="connsiteY6" fmla="*/ 1924167 h 1963064"/>
                  <a:gd name="connsiteX7" fmla="*/ 1244822 w 2103393"/>
                  <a:gd name="connsiteY7" fmla="*/ 1514649 h 1963064"/>
                  <a:gd name="connsiteX8" fmla="*/ 1205554 w 2103393"/>
                  <a:gd name="connsiteY8" fmla="*/ 1200502 h 1963064"/>
                  <a:gd name="connsiteX9" fmla="*/ 1244823 w 2103393"/>
                  <a:gd name="connsiteY9" fmla="*/ 757325 h 1963064"/>
                  <a:gd name="connsiteX10" fmla="*/ 1076528 w 2103393"/>
                  <a:gd name="connsiteY10" fmla="*/ 611470 h 1963064"/>
                  <a:gd name="connsiteX11" fmla="*/ 885795 w 2103393"/>
                  <a:gd name="connsiteY11" fmla="*/ 751715 h 1963064"/>
                  <a:gd name="connsiteX12" fmla="*/ 919453 w 2103393"/>
                  <a:gd name="connsiteY12" fmla="*/ 1189281 h 1963064"/>
                  <a:gd name="connsiteX13" fmla="*/ 891405 w 2103393"/>
                  <a:gd name="connsiteY13" fmla="*/ 1509040 h 1963064"/>
                  <a:gd name="connsiteX14" fmla="*/ 89201 w 2103393"/>
                  <a:gd name="connsiteY14" fmla="*/ 1952216 h 1963064"/>
                  <a:gd name="connsiteX15" fmla="*/ 577255 w 2103393"/>
                  <a:gd name="connsiteY15" fmla="*/ 375858 h 1963064"/>
                  <a:gd name="connsiteX16" fmla="*/ 807257 w 2103393"/>
                  <a:gd name="connsiteY16" fmla="*/ 611470 h 1963064"/>
                  <a:gd name="connsiteX17" fmla="*/ 969942 w 2103393"/>
                  <a:gd name="connsiteY17" fmla="*/ 499274 h 1963064"/>
                  <a:gd name="connsiteX18" fmla="*/ 947503 w 2103393"/>
                  <a:gd name="connsiteY18" fmla="*/ 0 h 1963064"/>
                  <a:gd name="connsiteX0" fmla="*/ 947503 w 2103393"/>
                  <a:gd name="connsiteY0" fmla="*/ 0 h 1964995"/>
                  <a:gd name="connsiteX1" fmla="*/ 947503 w 2103393"/>
                  <a:gd name="connsiteY1" fmla="*/ 0 h 1964995"/>
                  <a:gd name="connsiteX2" fmla="*/ 1183115 w 2103393"/>
                  <a:gd name="connsiteY2" fmla="*/ 5610 h 1964995"/>
                  <a:gd name="connsiteX3" fmla="*/ 1177505 w 2103393"/>
                  <a:gd name="connsiteY3" fmla="*/ 493664 h 1964995"/>
                  <a:gd name="connsiteX4" fmla="*/ 1312141 w 2103393"/>
                  <a:gd name="connsiteY4" fmla="*/ 572201 h 1964995"/>
                  <a:gd name="connsiteX5" fmla="*/ 1508484 w 2103393"/>
                  <a:gd name="connsiteY5" fmla="*/ 375858 h 1964995"/>
                  <a:gd name="connsiteX6" fmla="*/ 2058246 w 2103393"/>
                  <a:gd name="connsiteY6" fmla="*/ 1924167 h 1964995"/>
                  <a:gd name="connsiteX7" fmla="*/ 1244822 w 2103393"/>
                  <a:gd name="connsiteY7" fmla="*/ 1514649 h 1964995"/>
                  <a:gd name="connsiteX8" fmla="*/ 1205554 w 2103393"/>
                  <a:gd name="connsiteY8" fmla="*/ 1200502 h 1964995"/>
                  <a:gd name="connsiteX9" fmla="*/ 1244823 w 2103393"/>
                  <a:gd name="connsiteY9" fmla="*/ 757325 h 1964995"/>
                  <a:gd name="connsiteX10" fmla="*/ 1076528 w 2103393"/>
                  <a:gd name="connsiteY10" fmla="*/ 611470 h 1964995"/>
                  <a:gd name="connsiteX11" fmla="*/ 885795 w 2103393"/>
                  <a:gd name="connsiteY11" fmla="*/ 751715 h 1964995"/>
                  <a:gd name="connsiteX12" fmla="*/ 919453 w 2103393"/>
                  <a:gd name="connsiteY12" fmla="*/ 1189281 h 1964995"/>
                  <a:gd name="connsiteX13" fmla="*/ 891405 w 2103393"/>
                  <a:gd name="connsiteY13" fmla="*/ 1509040 h 1964995"/>
                  <a:gd name="connsiteX14" fmla="*/ 89201 w 2103393"/>
                  <a:gd name="connsiteY14" fmla="*/ 1952216 h 1964995"/>
                  <a:gd name="connsiteX15" fmla="*/ 577255 w 2103393"/>
                  <a:gd name="connsiteY15" fmla="*/ 375858 h 1964995"/>
                  <a:gd name="connsiteX16" fmla="*/ 807257 w 2103393"/>
                  <a:gd name="connsiteY16" fmla="*/ 611470 h 1964995"/>
                  <a:gd name="connsiteX17" fmla="*/ 969942 w 2103393"/>
                  <a:gd name="connsiteY17" fmla="*/ 499274 h 1964995"/>
                  <a:gd name="connsiteX18" fmla="*/ 947503 w 2103393"/>
                  <a:gd name="connsiteY18" fmla="*/ 0 h 1964995"/>
                  <a:gd name="connsiteX0" fmla="*/ 947503 w 2103393"/>
                  <a:gd name="connsiteY0" fmla="*/ 13781 h 1978776"/>
                  <a:gd name="connsiteX1" fmla="*/ 947503 w 2103393"/>
                  <a:gd name="connsiteY1" fmla="*/ 13781 h 1978776"/>
                  <a:gd name="connsiteX2" fmla="*/ 1183115 w 2103393"/>
                  <a:gd name="connsiteY2" fmla="*/ 19391 h 1978776"/>
                  <a:gd name="connsiteX3" fmla="*/ 1177505 w 2103393"/>
                  <a:gd name="connsiteY3" fmla="*/ 507445 h 1978776"/>
                  <a:gd name="connsiteX4" fmla="*/ 1312141 w 2103393"/>
                  <a:gd name="connsiteY4" fmla="*/ 585982 h 1978776"/>
                  <a:gd name="connsiteX5" fmla="*/ 1508484 w 2103393"/>
                  <a:gd name="connsiteY5" fmla="*/ 389639 h 1978776"/>
                  <a:gd name="connsiteX6" fmla="*/ 2058246 w 2103393"/>
                  <a:gd name="connsiteY6" fmla="*/ 1937948 h 1978776"/>
                  <a:gd name="connsiteX7" fmla="*/ 1244822 w 2103393"/>
                  <a:gd name="connsiteY7" fmla="*/ 1528430 h 1978776"/>
                  <a:gd name="connsiteX8" fmla="*/ 1205554 w 2103393"/>
                  <a:gd name="connsiteY8" fmla="*/ 1214283 h 1978776"/>
                  <a:gd name="connsiteX9" fmla="*/ 1244823 w 2103393"/>
                  <a:gd name="connsiteY9" fmla="*/ 771106 h 1978776"/>
                  <a:gd name="connsiteX10" fmla="*/ 1076528 w 2103393"/>
                  <a:gd name="connsiteY10" fmla="*/ 625251 h 1978776"/>
                  <a:gd name="connsiteX11" fmla="*/ 885795 w 2103393"/>
                  <a:gd name="connsiteY11" fmla="*/ 765496 h 1978776"/>
                  <a:gd name="connsiteX12" fmla="*/ 919453 w 2103393"/>
                  <a:gd name="connsiteY12" fmla="*/ 1203062 h 1978776"/>
                  <a:gd name="connsiteX13" fmla="*/ 891405 w 2103393"/>
                  <a:gd name="connsiteY13" fmla="*/ 1522821 h 1978776"/>
                  <a:gd name="connsiteX14" fmla="*/ 89201 w 2103393"/>
                  <a:gd name="connsiteY14" fmla="*/ 1965997 h 1978776"/>
                  <a:gd name="connsiteX15" fmla="*/ 577255 w 2103393"/>
                  <a:gd name="connsiteY15" fmla="*/ 389639 h 1978776"/>
                  <a:gd name="connsiteX16" fmla="*/ 807257 w 2103393"/>
                  <a:gd name="connsiteY16" fmla="*/ 625251 h 1978776"/>
                  <a:gd name="connsiteX17" fmla="*/ 969942 w 2103393"/>
                  <a:gd name="connsiteY17" fmla="*/ 513055 h 1978776"/>
                  <a:gd name="connsiteX18" fmla="*/ 947503 w 2103393"/>
                  <a:gd name="connsiteY18" fmla="*/ 13781 h 1978776"/>
                  <a:gd name="connsiteX0" fmla="*/ 964333 w 2103393"/>
                  <a:gd name="connsiteY0" fmla="*/ 55026 h 1980752"/>
                  <a:gd name="connsiteX1" fmla="*/ 947503 w 2103393"/>
                  <a:gd name="connsiteY1" fmla="*/ 15757 h 1980752"/>
                  <a:gd name="connsiteX2" fmla="*/ 1183115 w 2103393"/>
                  <a:gd name="connsiteY2" fmla="*/ 21367 h 1980752"/>
                  <a:gd name="connsiteX3" fmla="*/ 1177505 w 2103393"/>
                  <a:gd name="connsiteY3" fmla="*/ 509421 h 1980752"/>
                  <a:gd name="connsiteX4" fmla="*/ 1312141 w 2103393"/>
                  <a:gd name="connsiteY4" fmla="*/ 587958 h 1980752"/>
                  <a:gd name="connsiteX5" fmla="*/ 1508484 w 2103393"/>
                  <a:gd name="connsiteY5" fmla="*/ 391615 h 1980752"/>
                  <a:gd name="connsiteX6" fmla="*/ 2058246 w 2103393"/>
                  <a:gd name="connsiteY6" fmla="*/ 1939924 h 1980752"/>
                  <a:gd name="connsiteX7" fmla="*/ 1244822 w 2103393"/>
                  <a:gd name="connsiteY7" fmla="*/ 1530406 h 1980752"/>
                  <a:gd name="connsiteX8" fmla="*/ 1205554 w 2103393"/>
                  <a:gd name="connsiteY8" fmla="*/ 1216259 h 1980752"/>
                  <a:gd name="connsiteX9" fmla="*/ 1244823 w 2103393"/>
                  <a:gd name="connsiteY9" fmla="*/ 773082 h 1980752"/>
                  <a:gd name="connsiteX10" fmla="*/ 1076528 w 2103393"/>
                  <a:gd name="connsiteY10" fmla="*/ 627227 h 1980752"/>
                  <a:gd name="connsiteX11" fmla="*/ 885795 w 2103393"/>
                  <a:gd name="connsiteY11" fmla="*/ 767472 h 1980752"/>
                  <a:gd name="connsiteX12" fmla="*/ 919453 w 2103393"/>
                  <a:gd name="connsiteY12" fmla="*/ 1205038 h 1980752"/>
                  <a:gd name="connsiteX13" fmla="*/ 891405 w 2103393"/>
                  <a:gd name="connsiteY13" fmla="*/ 1524797 h 1980752"/>
                  <a:gd name="connsiteX14" fmla="*/ 89201 w 2103393"/>
                  <a:gd name="connsiteY14" fmla="*/ 1967973 h 1980752"/>
                  <a:gd name="connsiteX15" fmla="*/ 577255 w 2103393"/>
                  <a:gd name="connsiteY15" fmla="*/ 391615 h 1980752"/>
                  <a:gd name="connsiteX16" fmla="*/ 807257 w 2103393"/>
                  <a:gd name="connsiteY16" fmla="*/ 627227 h 1980752"/>
                  <a:gd name="connsiteX17" fmla="*/ 969942 w 2103393"/>
                  <a:gd name="connsiteY17" fmla="*/ 515031 h 1980752"/>
                  <a:gd name="connsiteX18" fmla="*/ 964333 w 2103393"/>
                  <a:gd name="connsiteY18" fmla="*/ 55026 h 1980752"/>
                  <a:gd name="connsiteX0" fmla="*/ 913845 w 2103393"/>
                  <a:gd name="connsiteY0" fmla="*/ 72662 h 1981559"/>
                  <a:gd name="connsiteX1" fmla="*/ 947503 w 2103393"/>
                  <a:gd name="connsiteY1" fmla="*/ 16564 h 1981559"/>
                  <a:gd name="connsiteX2" fmla="*/ 1183115 w 2103393"/>
                  <a:gd name="connsiteY2" fmla="*/ 22174 h 1981559"/>
                  <a:gd name="connsiteX3" fmla="*/ 1177505 w 2103393"/>
                  <a:gd name="connsiteY3" fmla="*/ 510228 h 1981559"/>
                  <a:gd name="connsiteX4" fmla="*/ 1312141 w 2103393"/>
                  <a:gd name="connsiteY4" fmla="*/ 588765 h 1981559"/>
                  <a:gd name="connsiteX5" fmla="*/ 1508484 w 2103393"/>
                  <a:gd name="connsiteY5" fmla="*/ 392422 h 1981559"/>
                  <a:gd name="connsiteX6" fmla="*/ 2058246 w 2103393"/>
                  <a:gd name="connsiteY6" fmla="*/ 1940731 h 1981559"/>
                  <a:gd name="connsiteX7" fmla="*/ 1244822 w 2103393"/>
                  <a:gd name="connsiteY7" fmla="*/ 1531213 h 1981559"/>
                  <a:gd name="connsiteX8" fmla="*/ 1205554 w 2103393"/>
                  <a:gd name="connsiteY8" fmla="*/ 1217066 h 1981559"/>
                  <a:gd name="connsiteX9" fmla="*/ 1244823 w 2103393"/>
                  <a:gd name="connsiteY9" fmla="*/ 773889 h 1981559"/>
                  <a:gd name="connsiteX10" fmla="*/ 1076528 w 2103393"/>
                  <a:gd name="connsiteY10" fmla="*/ 628034 h 1981559"/>
                  <a:gd name="connsiteX11" fmla="*/ 885795 w 2103393"/>
                  <a:gd name="connsiteY11" fmla="*/ 768279 h 1981559"/>
                  <a:gd name="connsiteX12" fmla="*/ 919453 w 2103393"/>
                  <a:gd name="connsiteY12" fmla="*/ 1205845 h 1981559"/>
                  <a:gd name="connsiteX13" fmla="*/ 891405 w 2103393"/>
                  <a:gd name="connsiteY13" fmla="*/ 1525604 h 1981559"/>
                  <a:gd name="connsiteX14" fmla="*/ 89201 w 2103393"/>
                  <a:gd name="connsiteY14" fmla="*/ 1968780 h 1981559"/>
                  <a:gd name="connsiteX15" fmla="*/ 577255 w 2103393"/>
                  <a:gd name="connsiteY15" fmla="*/ 392422 h 1981559"/>
                  <a:gd name="connsiteX16" fmla="*/ 807257 w 2103393"/>
                  <a:gd name="connsiteY16" fmla="*/ 628034 h 1981559"/>
                  <a:gd name="connsiteX17" fmla="*/ 969942 w 2103393"/>
                  <a:gd name="connsiteY17" fmla="*/ 515838 h 1981559"/>
                  <a:gd name="connsiteX18" fmla="*/ 913845 w 2103393"/>
                  <a:gd name="connsiteY18" fmla="*/ 72662 h 1981559"/>
                  <a:gd name="connsiteX0" fmla="*/ 913845 w 2103393"/>
                  <a:gd name="connsiteY0" fmla="*/ 103017 h 2011914"/>
                  <a:gd name="connsiteX1" fmla="*/ 1003601 w 2103393"/>
                  <a:gd name="connsiteY1" fmla="*/ 2040 h 2011914"/>
                  <a:gd name="connsiteX2" fmla="*/ 1183115 w 2103393"/>
                  <a:gd name="connsiteY2" fmla="*/ 52529 h 2011914"/>
                  <a:gd name="connsiteX3" fmla="*/ 1177505 w 2103393"/>
                  <a:gd name="connsiteY3" fmla="*/ 540583 h 2011914"/>
                  <a:gd name="connsiteX4" fmla="*/ 1312141 w 2103393"/>
                  <a:gd name="connsiteY4" fmla="*/ 619120 h 2011914"/>
                  <a:gd name="connsiteX5" fmla="*/ 1508484 w 2103393"/>
                  <a:gd name="connsiteY5" fmla="*/ 422777 h 2011914"/>
                  <a:gd name="connsiteX6" fmla="*/ 2058246 w 2103393"/>
                  <a:gd name="connsiteY6" fmla="*/ 1971086 h 2011914"/>
                  <a:gd name="connsiteX7" fmla="*/ 1244822 w 2103393"/>
                  <a:gd name="connsiteY7" fmla="*/ 1561568 h 2011914"/>
                  <a:gd name="connsiteX8" fmla="*/ 1205554 w 2103393"/>
                  <a:gd name="connsiteY8" fmla="*/ 1247421 h 2011914"/>
                  <a:gd name="connsiteX9" fmla="*/ 1244823 w 2103393"/>
                  <a:gd name="connsiteY9" fmla="*/ 804244 h 2011914"/>
                  <a:gd name="connsiteX10" fmla="*/ 1076528 w 2103393"/>
                  <a:gd name="connsiteY10" fmla="*/ 658389 h 2011914"/>
                  <a:gd name="connsiteX11" fmla="*/ 885795 w 2103393"/>
                  <a:gd name="connsiteY11" fmla="*/ 798634 h 2011914"/>
                  <a:gd name="connsiteX12" fmla="*/ 919453 w 2103393"/>
                  <a:gd name="connsiteY12" fmla="*/ 1236200 h 2011914"/>
                  <a:gd name="connsiteX13" fmla="*/ 891405 w 2103393"/>
                  <a:gd name="connsiteY13" fmla="*/ 1555959 h 2011914"/>
                  <a:gd name="connsiteX14" fmla="*/ 89201 w 2103393"/>
                  <a:gd name="connsiteY14" fmla="*/ 1999135 h 2011914"/>
                  <a:gd name="connsiteX15" fmla="*/ 577255 w 2103393"/>
                  <a:gd name="connsiteY15" fmla="*/ 422777 h 2011914"/>
                  <a:gd name="connsiteX16" fmla="*/ 807257 w 2103393"/>
                  <a:gd name="connsiteY16" fmla="*/ 658389 h 2011914"/>
                  <a:gd name="connsiteX17" fmla="*/ 969942 w 2103393"/>
                  <a:gd name="connsiteY17" fmla="*/ 546193 h 2011914"/>
                  <a:gd name="connsiteX18" fmla="*/ 913845 w 2103393"/>
                  <a:gd name="connsiteY18" fmla="*/ 103017 h 2011914"/>
                  <a:gd name="connsiteX0" fmla="*/ 930675 w 2103393"/>
                  <a:gd name="connsiteY0" fmla="*/ 67702 h 2010258"/>
                  <a:gd name="connsiteX1" fmla="*/ 1003601 w 2103393"/>
                  <a:gd name="connsiteY1" fmla="*/ 384 h 2010258"/>
                  <a:gd name="connsiteX2" fmla="*/ 1183115 w 2103393"/>
                  <a:gd name="connsiteY2" fmla="*/ 50873 h 2010258"/>
                  <a:gd name="connsiteX3" fmla="*/ 1177505 w 2103393"/>
                  <a:gd name="connsiteY3" fmla="*/ 538927 h 2010258"/>
                  <a:gd name="connsiteX4" fmla="*/ 1312141 w 2103393"/>
                  <a:gd name="connsiteY4" fmla="*/ 617464 h 2010258"/>
                  <a:gd name="connsiteX5" fmla="*/ 1508484 w 2103393"/>
                  <a:gd name="connsiteY5" fmla="*/ 421121 h 2010258"/>
                  <a:gd name="connsiteX6" fmla="*/ 2058246 w 2103393"/>
                  <a:gd name="connsiteY6" fmla="*/ 1969430 h 2010258"/>
                  <a:gd name="connsiteX7" fmla="*/ 1244822 w 2103393"/>
                  <a:gd name="connsiteY7" fmla="*/ 1559912 h 2010258"/>
                  <a:gd name="connsiteX8" fmla="*/ 1205554 w 2103393"/>
                  <a:gd name="connsiteY8" fmla="*/ 1245765 h 2010258"/>
                  <a:gd name="connsiteX9" fmla="*/ 1244823 w 2103393"/>
                  <a:gd name="connsiteY9" fmla="*/ 802588 h 2010258"/>
                  <a:gd name="connsiteX10" fmla="*/ 1076528 w 2103393"/>
                  <a:gd name="connsiteY10" fmla="*/ 656733 h 2010258"/>
                  <a:gd name="connsiteX11" fmla="*/ 885795 w 2103393"/>
                  <a:gd name="connsiteY11" fmla="*/ 796978 h 2010258"/>
                  <a:gd name="connsiteX12" fmla="*/ 919453 w 2103393"/>
                  <a:gd name="connsiteY12" fmla="*/ 1234544 h 2010258"/>
                  <a:gd name="connsiteX13" fmla="*/ 891405 w 2103393"/>
                  <a:gd name="connsiteY13" fmla="*/ 1554303 h 2010258"/>
                  <a:gd name="connsiteX14" fmla="*/ 89201 w 2103393"/>
                  <a:gd name="connsiteY14" fmla="*/ 1997479 h 2010258"/>
                  <a:gd name="connsiteX15" fmla="*/ 577255 w 2103393"/>
                  <a:gd name="connsiteY15" fmla="*/ 421121 h 2010258"/>
                  <a:gd name="connsiteX16" fmla="*/ 807257 w 2103393"/>
                  <a:gd name="connsiteY16" fmla="*/ 656733 h 2010258"/>
                  <a:gd name="connsiteX17" fmla="*/ 969942 w 2103393"/>
                  <a:gd name="connsiteY17" fmla="*/ 544537 h 2010258"/>
                  <a:gd name="connsiteX18" fmla="*/ 930675 w 2103393"/>
                  <a:gd name="connsiteY18" fmla="*/ 67702 h 2010258"/>
                  <a:gd name="connsiteX0" fmla="*/ 930675 w 2103393"/>
                  <a:gd name="connsiteY0" fmla="*/ 69239 h 2011795"/>
                  <a:gd name="connsiteX1" fmla="*/ 1183115 w 2103393"/>
                  <a:gd name="connsiteY1" fmla="*/ 52410 h 2011795"/>
                  <a:gd name="connsiteX2" fmla="*/ 1177505 w 2103393"/>
                  <a:gd name="connsiteY2" fmla="*/ 540464 h 2011795"/>
                  <a:gd name="connsiteX3" fmla="*/ 1312141 w 2103393"/>
                  <a:gd name="connsiteY3" fmla="*/ 619001 h 2011795"/>
                  <a:gd name="connsiteX4" fmla="*/ 1508484 w 2103393"/>
                  <a:gd name="connsiteY4" fmla="*/ 422658 h 2011795"/>
                  <a:gd name="connsiteX5" fmla="*/ 2058246 w 2103393"/>
                  <a:gd name="connsiteY5" fmla="*/ 1970967 h 2011795"/>
                  <a:gd name="connsiteX6" fmla="*/ 1244822 w 2103393"/>
                  <a:gd name="connsiteY6" fmla="*/ 1561449 h 2011795"/>
                  <a:gd name="connsiteX7" fmla="*/ 1205554 w 2103393"/>
                  <a:gd name="connsiteY7" fmla="*/ 1247302 h 2011795"/>
                  <a:gd name="connsiteX8" fmla="*/ 1244823 w 2103393"/>
                  <a:gd name="connsiteY8" fmla="*/ 804125 h 2011795"/>
                  <a:gd name="connsiteX9" fmla="*/ 1076528 w 2103393"/>
                  <a:gd name="connsiteY9" fmla="*/ 658270 h 2011795"/>
                  <a:gd name="connsiteX10" fmla="*/ 885795 w 2103393"/>
                  <a:gd name="connsiteY10" fmla="*/ 798515 h 2011795"/>
                  <a:gd name="connsiteX11" fmla="*/ 919453 w 2103393"/>
                  <a:gd name="connsiteY11" fmla="*/ 1236081 h 2011795"/>
                  <a:gd name="connsiteX12" fmla="*/ 891405 w 2103393"/>
                  <a:gd name="connsiteY12" fmla="*/ 1555840 h 2011795"/>
                  <a:gd name="connsiteX13" fmla="*/ 89201 w 2103393"/>
                  <a:gd name="connsiteY13" fmla="*/ 1999016 h 2011795"/>
                  <a:gd name="connsiteX14" fmla="*/ 577255 w 2103393"/>
                  <a:gd name="connsiteY14" fmla="*/ 422658 h 2011795"/>
                  <a:gd name="connsiteX15" fmla="*/ 807257 w 2103393"/>
                  <a:gd name="connsiteY15" fmla="*/ 658270 h 2011795"/>
                  <a:gd name="connsiteX16" fmla="*/ 969942 w 2103393"/>
                  <a:gd name="connsiteY16" fmla="*/ 546074 h 2011795"/>
                  <a:gd name="connsiteX17" fmla="*/ 930675 w 2103393"/>
                  <a:gd name="connsiteY17" fmla="*/ 69239 h 2011795"/>
                  <a:gd name="connsiteX0" fmla="*/ 930675 w 2103393"/>
                  <a:gd name="connsiteY0" fmla="*/ 63795 h 2006351"/>
                  <a:gd name="connsiteX1" fmla="*/ 1183115 w 2103393"/>
                  <a:gd name="connsiteY1" fmla="*/ 46966 h 2006351"/>
                  <a:gd name="connsiteX2" fmla="*/ 1177505 w 2103393"/>
                  <a:gd name="connsiteY2" fmla="*/ 535020 h 2006351"/>
                  <a:gd name="connsiteX3" fmla="*/ 1312141 w 2103393"/>
                  <a:gd name="connsiteY3" fmla="*/ 613557 h 2006351"/>
                  <a:gd name="connsiteX4" fmla="*/ 1508484 w 2103393"/>
                  <a:gd name="connsiteY4" fmla="*/ 417214 h 2006351"/>
                  <a:gd name="connsiteX5" fmla="*/ 2058246 w 2103393"/>
                  <a:gd name="connsiteY5" fmla="*/ 1965523 h 2006351"/>
                  <a:gd name="connsiteX6" fmla="*/ 1244822 w 2103393"/>
                  <a:gd name="connsiteY6" fmla="*/ 1556005 h 2006351"/>
                  <a:gd name="connsiteX7" fmla="*/ 1205554 w 2103393"/>
                  <a:gd name="connsiteY7" fmla="*/ 1241858 h 2006351"/>
                  <a:gd name="connsiteX8" fmla="*/ 1244823 w 2103393"/>
                  <a:gd name="connsiteY8" fmla="*/ 798681 h 2006351"/>
                  <a:gd name="connsiteX9" fmla="*/ 1076528 w 2103393"/>
                  <a:gd name="connsiteY9" fmla="*/ 652826 h 2006351"/>
                  <a:gd name="connsiteX10" fmla="*/ 885795 w 2103393"/>
                  <a:gd name="connsiteY10" fmla="*/ 793071 h 2006351"/>
                  <a:gd name="connsiteX11" fmla="*/ 919453 w 2103393"/>
                  <a:gd name="connsiteY11" fmla="*/ 1230637 h 2006351"/>
                  <a:gd name="connsiteX12" fmla="*/ 891405 w 2103393"/>
                  <a:gd name="connsiteY12" fmla="*/ 1550396 h 2006351"/>
                  <a:gd name="connsiteX13" fmla="*/ 89201 w 2103393"/>
                  <a:gd name="connsiteY13" fmla="*/ 1993572 h 2006351"/>
                  <a:gd name="connsiteX14" fmla="*/ 577255 w 2103393"/>
                  <a:gd name="connsiteY14" fmla="*/ 417214 h 2006351"/>
                  <a:gd name="connsiteX15" fmla="*/ 807257 w 2103393"/>
                  <a:gd name="connsiteY15" fmla="*/ 652826 h 2006351"/>
                  <a:gd name="connsiteX16" fmla="*/ 969942 w 2103393"/>
                  <a:gd name="connsiteY16" fmla="*/ 540630 h 2006351"/>
                  <a:gd name="connsiteX17" fmla="*/ 930675 w 2103393"/>
                  <a:gd name="connsiteY17" fmla="*/ 63795 h 2006351"/>
                  <a:gd name="connsiteX0" fmla="*/ 930675 w 2103393"/>
                  <a:gd name="connsiteY0" fmla="*/ 51191 h 2016186"/>
                  <a:gd name="connsiteX1" fmla="*/ 1183115 w 2103393"/>
                  <a:gd name="connsiteY1" fmla="*/ 56801 h 2016186"/>
                  <a:gd name="connsiteX2" fmla="*/ 1177505 w 2103393"/>
                  <a:gd name="connsiteY2" fmla="*/ 544855 h 2016186"/>
                  <a:gd name="connsiteX3" fmla="*/ 1312141 w 2103393"/>
                  <a:gd name="connsiteY3" fmla="*/ 623392 h 2016186"/>
                  <a:gd name="connsiteX4" fmla="*/ 1508484 w 2103393"/>
                  <a:gd name="connsiteY4" fmla="*/ 427049 h 2016186"/>
                  <a:gd name="connsiteX5" fmla="*/ 2058246 w 2103393"/>
                  <a:gd name="connsiteY5" fmla="*/ 1975358 h 2016186"/>
                  <a:gd name="connsiteX6" fmla="*/ 1244822 w 2103393"/>
                  <a:gd name="connsiteY6" fmla="*/ 1565840 h 2016186"/>
                  <a:gd name="connsiteX7" fmla="*/ 1205554 w 2103393"/>
                  <a:gd name="connsiteY7" fmla="*/ 1251693 h 2016186"/>
                  <a:gd name="connsiteX8" fmla="*/ 1244823 w 2103393"/>
                  <a:gd name="connsiteY8" fmla="*/ 808516 h 2016186"/>
                  <a:gd name="connsiteX9" fmla="*/ 1076528 w 2103393"/>
                  <a:gd name="connsiteY9" fmla="*/ 662661 h 2016186"/>
                  <a:gd name="connsiteX10" fmla="*/ 885795 w 2103393"/>
                  <a:gd name="connsiteY10" fmla="*/ 802906 h 2016186"/>
                  <a:gd name="connsiteX11" fmla="*/ 919453 w 2103393"/>
                  <a:gd name="connsiteY11" fmla="*/ 1240472 h 2016186"/>
                  <a:gd name="connsiteX12" fmla="*/ 891405 w 2103393"/>
                  <a:gd name="connsiteY12" fmla="*/ 1560231 h 2016186"/>
                  <a:gd name="connsiteX13" fmla="*/ 89201 w 2103393"/>
                  <a:gd name="connsiteY13" fmla="*/ 2003407 h 2016186"/>
                  <a:gd name="connsiteX14" fmla="*/ 577255 w 2103393"/>
                  <a:gd name="connsiteY14" fmla="*/ 427049 h 2016186"/>
                  <a:gd name="connsiteX15" fmla="*/ 807257 w 2103393"/>
                  <a:gd name="connsiteY15" fmla="*/ 662661 h 2016186"/>
                  <a:gd name="connsiteX16" fmla="*/ 969942 w 2103393"/>
                  <a:gd name="connsiteY16" fmla="*/ 550465 h 2016186"/>
                  <a:gd name="connsiteX17" fmla="*/ 930675 w 2103393"/>
                  <a:gd name="connsiteY17" fmla="*/ 51191 h 2016186"/>
                  <a:gd name="connsiteX0" fmla="*/ 930675 w 2103393"/>
                  <a:gd name="connsiteY0" fmla="*/ 47103 h 2012098"/>
                  <a:gd name="connsiteX1" fmla="*/ 1183115 w 2103393"/>
                  <a:gd name="connsiteY1" fmla="*/ 52713 h 2012098"/>
                  <a:gd name="connsiteX2" fmla="*/ 1177505 w 2103393"/>
                  <a:gd name="connsiteY2" fmla="*/ 540767 h 2012098"/>
                  <a:gd name="connsiteX3" fmla="*/ 1312141 w 2103393"/>
                  <a:gd name="connsiteY3" fmla="*/ 619304 h 2012098"/>
                  <a:gd name="connsiteX4" fmla="*/ 1508484 w 2103393"/>
                  <a:gd name="connsiteY4" fmla="*/ 422961 h 2012098"/>
                  <a:gd name="connsiteX5" fmla="*/ 2058246 w 2103393"/>
                  <a:gd name="connsiteY5" fmla="*/ 1971270 h 2012098"/>
                  <a:gd name="connsiteX6" fmla="*/ 1244822 w 2103393"/>
                  <a:gd name="connsiteY6" fmla="*/ 1561752 h 2012098"/>
                  <a:gd name="connsiteX7" fmla="*/ 1205554 w 2103393"/>
                  <a:gd name="connsiteY7" fmla="*/ 1247605 h 2012098"/>
                  <a:gd name="connsiteX8" fmla="*/ 1244823 w 2103393"/>
                  <a:gd name="connsiteY8" fmla="*/ 804428 h 2012098"/>
                  <a:gd name="connsiteX9" fmla="*/ 1076528 w 2103393"/>
                  <a:gd name="connsiteY9" fmla="*/ 658573 h 2012098"/>
                  <a:gd name="connsiteX10" fmla="*/ 885795 w 2103393"/>
                  <a:gd name="connsiteY10" fmla="*/ 798818 h 2012098"/>
                  <a:gd name="connsiteX11" fmla="*/ 919453 w 2103393"/>
                  <a:gd name="connsiteY11" fmla="*/ 1236384 h 2012098"/>
                  <a:gd name="connsiteX12" fmla="*/ 891405 w 2103393"/>
                  <a:gd name="connsiteY12" fmla="*/ 1556143 h 2012098"/>
                  <a:gd name="connsiteX13" fmla="*/ 89201 w 2103393"/>
                  <a:gd name="connsiteY13" fmla="*/ 1999319 h 2012098"/>
                  <a:gd name="connsiteX14" fmla="*/ 577255 w 2103393"/>
                  <a:gd name="connsiteY14" fmla="*/ 422961 h 2012098"/>
                  <a:gd name="connsiteX15" fmla="*/ 807257 w 2103393"/>
                  <a:gd name="connsiteY15" fmla="*/ 658573 h 2012098"/>
                  <a:gd name="connsiteX16" fmla="*/ 969942 w 2103393"/>
                  <a:gd name="connsiteY16" fmla="*/ 546377 h 2012098"/>
                  <a:gd name="connsiteX17" fmla="*/ 930675 w 2103393"/>
                  <a:gd name="connsiteY17" fmla="*/ 47103 h 2012098"/>
                  <a:gd name="connsiteX0" fmla="*/ 930675 w 2103393"/>
                  <a:gd name="connsiteY0" fmla="*/ 47103 h 2012098"/>
                  <a:gd name="connsiteX1" fmla="*/ 1183115 w 2103393"/>
                  <a:gd name="connsiteY1" fmla="*/ 52713 h 2012098"/>
                  <a:gd name="connsiteX2" fmla="*/ 1177505 w 2103393"/>
                  <a:gd name="connsiteY2" fmla="*/ 540767 h 2012098"/>
                  <a:gd name="connsiteX3" fmla="*/ 1312141 w 2103393"/>
                  <a:gd name="connsiteY3" fmla="*/ 619304 h 2012098"/>
                  <a:gd name="connsiteX4" fmla="*/ 1508484 w 2103393"/>
                  <a:gd name="connsiteY4" fmla="*/ 422961 h 2012098"/>
                  <a:gd name="connsiteX5" fmla="*/ 2058246 w 2103393"/>
                  <a:gd name="connsiteY5" fmla="*/ 1971270 h 2012098"/>
                  <a:gd name="connsiteX6" fmla="*/ 1244822 w 2103393"/>
                  <a:gd name="connsiteY6" fmla="*/ 1561752 h 2012098"/>
                  <a:gd name="connsiteX7" fmla="*/ 1205554 w 2103393"/>
                  <a:gd name="connsiteY7" fmla="*/ 1247605 h 2012098"/>
                  <a:gd name="connsiteX8" fmla="*/ 1244823 w 2103393"/>
                  <a:gd name="connsiteY8" fmla="*/ 804428 h 2012098"/>
                  <a:gd name="connsiteX9" fmla="*/ 1076528 w 2103393"/>
                  <a:gd name="connsiteY9" fmla="*/ 658573 h 2012098"/>
                  <a:gd name="connsiteX10" fmla="*/ 885795 w 2103393"/>
                  <a:gd name="connsiteY10" fmla="*/ 798818 h 2012098"/>
                  <a:gd name="connsiteX11" fmla="*/ 919453 w 2103393"/>
                  <a:gd name="connsiteY11" fmla="*/ 1236384 h 2012098"/>
                  <a:gd name="connsiteX12" fmla="*/ 891405 w 2103393"/>
                  <a:gd name="connsiteY12" fmla="*/ 1556143 h 2012098"/>
                  <a:gd name="connsiteX13" fmla="*/ 89201 w 2103393"/>
                  <a:gd name="connsiteY13" fmla="*/ 1999319 h 2012098"/>
                  <a:gd name="connsiteX14" fmla="*/ 577255 w 2103393"/>
                  <a:gd name="connsiteY14" fmla="*/ 422961 h 2012098"/>
                  <a:gd name="connsiteX15" fmla="*/ 807257 w 2103393"/>
                  <a:gd name="connsiteY15" fmla="*/ 658573 h 2012098"/>
                  <a:gd name="connsiteX16" fmla="*/ 969942 w 2103393"/>
                  <a:gd name="connsiteY16" fmla="*/ 546377 h 2012098"/>
                  <a:gd name="connsiteX17" fmla="*/ 930675 w 2103393"/>
                  <a:gd name="connsiteY17" fmla="*/ 47103 h 2012098"/>
                  <a:gd name="connsiteX0" fmla="*/ 930675 w 2103393"/>
                  <a:gd name="connsiteY0" fmla="*/ 24191 h 2051098"/>
                  <a:gd name="connsiteX1" fmla="*/ 1183115 w 2103393"/>
                  <a:gd name="connsiteY1" fmla="*/ 91713 h 2051098"/>
                  <a:gd name="connsiteX2" fmla="*/ 1177505 w 2103393"/>
                  <a:gd name="connsiteY2" fmla="*/ 579767 h 2051098"/>
                  <a:gd name="connsiteX3" fmla="*/ 1312141 w 2103393"/>
                  <a:gd name="connsiteY3" fmla="*/ 658304 h 2051098"/>
                  <a:gd name="connsiteX4" fmla="*/ 1508484 w 2103393"/>
                  <a:gd name="connsiteY4" fmla="*/ 461961 h 2051098"/>
                  <a:gd name="connsiteX5" fmla="*/ 2058246 w 2103393"/>
                  <a:gd name="connsiteY5" fmla="*/ 2010270 h 2051098"/>
                  <a:gd name="connsiteX6" fmla="*/ 1244822 w 2103393"/>
                  <a:gd name="connsiteY6" fmla="*/ 1600752 h 2051098"/>
                  <a:gd name="connsiteX7" fmla="*/ 1205554 w 2103393"/>
                  <a:gd name="connsiteY7" fmla="*/ 1286605 h 2051098"/>
                  <a:gd name="connsiteX8" fmla="*/ 1244823 w 2103393"/>
                  <a:gd name="connsiteY8" fmla="*/ 843428 h 2051098"/>
                  <a:gd name="connsiteX9" fmla="*/ 1076528 w 2103393"/>
                  <a:gd name="connsiteY9" fmla="*/ 697573 h 2051098"/>
                  <a:gd name="connsiteX10" fmla="*/ 885795 w 2103393"/>
                  <a:gd name="connsiteY10" fmla="*/ 837818 h 2051098"/>
                  <a:gd name="connsiteX11" fmla="*/ 919453 w 2103393"/>
                  <a:gd name="connsiteY11" fmla="*/ 1275384 h 2051098"/>
                  <a:gd name="connsiteX12" fmla="*/ 891405 w 2103393"/>
                  <a:gd name="connsiteY12" fmla="*/ 1595143 h 2051098"/>
                  <a:gd name="connsiteX13" fmla="*/ 89201 w 2103393"/>
                  <a:gd name="connsiteY13" fmla="*/ 2038319 h 2051098"/>
                  <a:gd name="connsiteX14" fmla="*/ 577255 w 2103393"/>
                  <a:gd name="connsiteY14" fmla="*/ 461961 h 2051098"/>
                  <a:gd name="connsiteX15" fmla="*/ 807257 w 2103393"/>
                  <a:gd name="connsiteY15" fmla="*/ 697573 h 2051098"/>
                  <a:gd name="connsiteX16" fmla="*/ 969942 w 2103393"/>
                  <a:gd name="connsiteY16" fmla="*/ 585377 h 2051098"/>
                  <a:gd name="connsiteX17" fmla="*/ 930675 w 2103393"/>
                  <a:gd name="connsiteY17" fmla="*/ 24191 h 2051098"/>
                  <a:gd name="connsiteX0" fmla="*/ 930675 w 2103393"/>
                  <a:gd name="connsiteY0" fmla="*/ 51153 h 2078060"/>
                  <a:gd name="connsiteX1" fmla="*/ 1190398 w 2103393"/>
                  <a:gd name="connsiteY1" fmla="*/ 49480 h 2078060"/>
                  <a:gd name="connsiteX2" fmla="*/ 1177505 w 2103393"/>
                  <a:gd name="connsiteY2" fmla="*/ 606729 h 2078060"/>
                  <a:gd name="connsiteX3" fmla="*/ 1312141 w 2103393"/>
                  <a:gd name="connsiteY3" fmla="*/ 685266 h 2078060"/>
                  <a:gd name="connsiteX4" fmla="*/ 1508484 w 2103393"/>
                  <a:gd name="connsiteY4" fmla="*/ 488923 h 2078060"/>
                  <a:gd name="connsiteX5" fmla="*/ 2058246 w 2103393"/>
                  <a:gd name="connsiteY5" fmla="*/ 2037232 h 2078060"/>
                  <a:gd name="connsiteX6" fmla="*/ 1244822 w 2103393"/>
                  <a:gd name="connsiteY6" fmla="*/ 1627714 h 2078060"/>
                  <a:gd name="connsiteX7" fmla="*/ 1205554 w 2103393"/>
                  <a:gd name="connsiteY7" fmla="*/ 1313567 h 2078060"/>
                  <a:gd name="connsiteX8" fmla="*/ 1244823 w 2103393"/>
                  <a:gd name="connsiteY8" fmla="*/ 870390 h 2078060"/>
                  <a:gd name="connsiteX9" fmla="*/ 1076528 w 2103393"/>
                  <a:gd name="connsiteY9" fmla="*/ 724535 h 2078060"/>
                  <a:gd name="connsiteX10" fmla="*/ 885795 w 2103393"/>
                  <a:gd name="connsiteY10" fmla="*/ 864780 h 2078060"/>
                  <a:gd name="connsiteX11" fmla="*/ 919453 w 2103393"/>
                  <a:gd name="connsiteY11" fmla="*/ 1302346 h 2078060"/>
                  <a:gd name="connsiteX12" fmla="*/ 891405 w 2103393"/>
                  <a:gd name="connsiteY12" fmla="*/ 1622105 h 2078060"/>
                  <a:gd name="connsiteX13" fmla="*/ 89201 w 2103393"/>
                  <a:gd name="connsiteY13" fmla="*/ 2065281 h 2078060"/>
                  <a:gd name="connsiteX14" fmla="*/ 577255 w 2103393"/>
                  <a:gd name="connsiteY14" fmla="*/ 488923 h 2078060"/>
                  <a:gd name="connsiteX15" fmla="*/ 807257 w 2103393"/>
                  <a:gd name="connsiteY15" fmla="*/ 724535 h 2078060"/>
                  <a:gd name="connsiteX16" fmla="*/ 969942 w 2103393"/>
                  <a:gd name="connsiteY16" fmla="*/ 612339 h 2078060"/>
                  <a:gd name="connsiteX17" fmla="*/ 930675 w 2103393"/>
                  <a:gd name="connsiteY17" fmla="*/ 51153 h 2078060"/>
                  <a:gd name="connsiteX0" fmla="*/ 930675 w 2103393"/>
                  <a:gd name="connsiteY0" fmla="*/ 57180 h 2084087"/>
                  <a:gd name="connsiteX1" fmla="*/ 1190398 w 2103393"/>
                  <a:gd name="connsiteY1" fmla="*/ 55507 h 2084087"/>
                  <a:gd name="connsiteX2" fmla="*/ 1177505 w 2103393"/>
                  <a:gd name="connsiteY2" fmla="*/ 612756 h 2084087"/>
                  <a:gd name="connsiteX3" fmla="*/ 1312141 w 2103393"/>
                  <a:gd name="connsiteY3" fmla="*/ 691293 h 2084087"/>
                  <a:gd name="connsiteX4" fmla="*/ 1508484 w 2103393"/>
                  <a:gd name="connsiteY4" fmla="*/ 494950 h 2084087"/>
                  <a:gd name="connsiteX5" fmla="*/ 2058246 w 2103393"/>
                  <a:gd name="connsiteY5" fmla="*/ 2043259 h 2084087"/>
                  <a:gd name="connsiteX6" fmla="*/ 1244822 w 2103393"/>
                  <a:gd name="connsiteY6" fmla="*/ 1633741 h 2084087"/>
                  <a:gd name="connsiteX7" fmla="*/ 1205554 w 2103393"/>
                  <a:gd name="connsiteY7" fmla="*/ 1319594 h 2084087"/>
                  <a:gd name="connsiteX8" fmla="*/ 1244823 w 2103393"/>
                  <a:gd name="connsiteY8" fmla="*/ 876417 h 2084087"/>
                  <a:gd name="connsiteX9" fmla="*/ 1076528 w 2103393"/>
                  <a:gd name="connsiteY9" fmla="*/ 730562 h 2084087"/>
                  <a:gd name="connsiteX10" fmla="*/ 885795 w 2103393"/>
                  <a:gd name="connsiteY10" fmla="*/ 870807 h 2084087"/>
                  <a:gd name="connsiteX11" fmla="*/ 919453 w 2103393"/>
                  <a:gd name="connsiteY11" fmla="*/ 1308373 h 2084087"/>
                  <a:gd name="connsiteX12" fmla="*/ 891405 w 2103393"/>
                  <a:gd name="connsiteY12" fmla="*/ 1628132 h 2084087"/>
                  <a:gd name="connsiteX13" fmla="*/ 89201 w 2103393"/>
                  <a:gd name="connsiteY13" fmla="*/ 2071308 h 2084087"/>
                  <a:gd name="connsiteX14" fmla="*/ 577255 w 2103393"/>
                  <a:gd name="connsiteY14" fmla="*/ 494950 h 2084087"/>
                  <a:gd name="connsiteX15" fmla="*/ 807257 w 2103393"/>
                  <a:gd name="connsiteY15" fmla="*/ 730562 h 2084087"/>
                  <a:gd name="connsiteX16" fmla="*/ 969942 w 2103393"/>
                  <a:gd name="connsiteY16" fmla="*/ 618366 h 2084087"/>
                  <a:gd name="connsiteX17" fmla="*/ 930675 w 2103393"/>
                  <a:gd name="connsiteY17" fmla="*/ 57180 h 2084087"/>
                  <a:gd name="connsiteX0" fmla="*/ 930675 w 2103393"/>
                  <a:gd name="connsiteY0" fmla="*/ 65797 h 2092704"/>
                  <a:gd name="connsiteX1" fmla="*/ 1190398 w 2103393"/>
                  <a:gd name="connsiteY1" fmla="*/ 64124 h 2092704"/>
                  <a:gd name="connsiteX2" fmla="*/ 1177505 w 2103393"/>
                  <a:gd name="connsiteY2" fmla="*/ 621373 h 2092704"/>
                  <a:gd name="connsiteX3" fmla="*/ 1312141 w 2103393"/>
                  <a:gd name="connsiteY3" fmla="*/ 699910 h 2092704"/>
                  <a:gd name="connsiteX4" fmla="*/ 1508484 w 2103393"/>
                  <a:gd name="connsiteY4" fmla="*/ 503567 h 2092704"/>
                  <a:gd name="connsiteX5" fmla="*/ 2058246 w 2103393"/>
                  <a:gd name="connsiteY5" fmla="*/ 2051876 h 2092704"/>
                  <a:gd name="connsiteX6" fmla="*/ 1244822 w 2103393"/>
                  <a:gd name="connsiteY6" fmla="*/ 1642358 h 2092704"/>
                  <a:gd name="connsiteX7" fmla="*/ 1205554 w 2103393"/>
                  <a:gd name="connsiteY7" fmla="*/ 1328211 h 2092704"/>
                  <a:gd name="connsiteX8" fmla="*/ 1244823 w 2103393"/>
                  <a:gd name="connsiteY8" fmla="*/ 885034 h 2092704"/>
                  <a:gd name="connsiteX9" fmla="*/ 1076528 w 2103393"/>
                  <a:gd name="connsiteY9" fmla="*/ 739179 h 2092704"/>
                  <a:gd name="connsiteX10" fmla="*/ 885795 w 2103393"/>
                  <a:gd name="connsiteY10" fmla="*/ 879424 h 2092704"/>
                  <a:gd name="connsiteX11" fmla="*/ 919453 w 2103393"/>
                  <a:gd name="connsiteY11" fmla="*/ 1316990 h 2092704"/>
                  <a:gd name="connsiteX12" fmla="*/ 891405 w 2103393"/>
                  <a:gd name="connsiteY12" fmla="*/ 1636749 h 2092704"/>
                  <a:gd name="connsiteX13" fmla="*/ 89201 w 2103393"/>
                  <a:gd name="connsiteY13" fmla="*/ 2079925 h 2092704"/>
                  <a:gd name="connsiteX14" fmla="*/ 577255 w 2103393"/>
                  <a:gd name="connsiteY14" fmla="*/ 503567 h 2092704"/>
                  <a:gd name="connsiteX15" fmla="*/ 807257 w 2103393"/>
                  <a:gd name="connsiteY15" fmla="*/ 739179 h 2092704"/>
                  <a:gd name="connsiteX16" fmla="*/ 969942 w 2103393"/>
                  <a:gd name="connsiteY16" fmla="*/ 626983 h 2092704"/>
                  <a:gd name="connsiteX17" fmla="*/ 930675 w 2103393"/>
                  <a:gd name="connsiteY17" fmla="*/ 65797 h 2092704"/>
                  <a:gd name="connsiteX0" fmla="*/ 930675 w 2103393"/>
                  <a:gd name="connsiteY0" fmla="*/ 65797 h 2092704"/>
                  <a:gd name="connsiteX1" fmla="*/ 1190398 w 2103393"/>
                  <a:gd name="connsiteY1" fmla="*/ 64124 h 2092704"/>
                  <a:gd name="connsiteX2" fmla="*/ 1177505 w 2103393"/>
                  <a:gd name="connsiteY2" fmla="*/ 621373 h 2092704"/>
                  <a:gd name="connsiteX3" fmla="*/ 1312141 w 2103393"/>
                  <a:gd name="connsiteY3" fmla="*/ 699910 h 2092704"/>
                  <a:gd name="connsiteX4" fmla="*/ 1508484 w 2103393"/>
                  <a:gd name="connsiteY4" fmla="*/ 503567 h 2092704"/>
                  <a:gd name="connsiteX5" fmla="*/ 2058246 w 2103393"/>
                  <a:gd name="connsiteY5" fmla="*/ 2051876 h 2092704"/>
                  <a:gd name="connsiteX6" fmla="*/ 1244822 w 2103393"/>
                  <a:gd name="connsiteY6" fmla="*/ 1642358 h 2092704"/>
                  <a:gd name="connsiteX7" fmla="*/ 1205554 w 2103393"/>
                  <a:gd name="connsiteY7" fmla="*/ 1328211 h 2092704"/>
                  <a:gd name="connsiteX8" fmla="*/ 1244823 w 2103393"/>
                  <a:gd name="connsiteY8" fmla="*/ 885034 h 2092704"/>
                  <a:gd name="connsiteX9" fmla="*/ 1076528 w 2103393"/>
                  <a:gd name="connsiteY9" fmla="*/ 739179 h 2092704"/>
                  <a:gd name="connsiteX10" fmla="*/ 885795 w 2103393"/>
                  <a:gd name="connsiteY10" fmla="*/ 879424 h 2092704"/>
                  <a:gd name="connsiteX11" fmla="*/ 919453 w 2103393"/>
                  <a:gd name="connsiteY11" fmla="*/ 1316990 h 2092704"/>
                  <a:gd name="connsiteX12" fmla="*/ 891405 w 2103393"/>
                  <a:gd name="connsiteY12" fmla="*/ 1636749 h 2092704"/>
                  <a:gd name="connsiteX13" fmla="*/ 89201 w 2103393"/>
                  <a:gd name="connsiteY13" fmla="*/ 2079925 h 2092704"/>
                  <a:gd name="connsiteX14" fmla="*/ 577255 w 2103393"/>
                  <a:gd name="connsiteY14" fmla="*/ 503567 h 2092704"/>
                  <a:gd name="connsiteX15" fmla="*/ 807257 w 2103393"/>
                  <a:gd name="connsiteY15" fmla="*/ 739179 h 2092704"/>
                  <a:gd name="connsiteX16" fmla="*/ 969942 w 2103393"/>
                  <a:gd name="connsiteY16" fmla="*/ 626983 h 2092704"/>
                  <a:gd name="connsiteX17" fmla="*/ 930675 w 2103393"/>
                  <a:gd name="connsiteY17" fmla="*/ 65797 h 2092704"/>
                  <a:gd name="connsiteX0" fmla="*/ 930675 w 2103393"/>
                  <a:gd name="connsiteY0" fmla="*/ 73853 h 2100760"/>
                  <a:gd name="connsiteX1" fmla="*/ 1190398 w 2103393"/>
                  <a:gd name="connsiteY1" fmla="*/ 72180 h 2100760"/>
                  <a:gd name="connsiteX2" fmla="*/ 1177505 w 2103393"/>
                  <a:gd name="connsiteY2" fmla="*/ 629429 h 2100760"/>
                  <a:gd name="connsiteX3" fmla="*/ 1312141 w 2103393"/>
                  <a:gd name="connsiteY3" fmla="*/ 707966 h 2100760"/>
                  <a:gd name="connsiteX4" fmla="*/ 1508484 w 2103393"/>
                  <a:gd name="connsiteY4" fmla="*/ 511623 h 2100760"/>
                  <a:gd name="connsiteX5" fmla="*/ 2058246 w 2103393"/>
                  <a:gd name="connsiteY5" fmla="*/ 2059932 h 2100760"/>
                  <a:gd name="connsiteX6" fmla="*/ 1244822 w 2103393"/>
                  <a:gd name="connsiteY6" fmla="*/ 1650414 h 2100760"/>
                  <a:gd name="connsiteX7" fmla="*/ 1205554 w 2103393"/>
                  <a:gd name="connsiteY7" fmla="*/ 1336267 h 2100760"/>
                  <a:gd name="connsiteX8" fmla="*/ 1244823 w 2103393"/>
                  <a:gd name="connsiteY8" fmla="*/ 893090 h 2100760"/>
                  <a:gd name="connsiteX9" fmla="*/ 1076528 w 2103393"/>
                  <a:gd name="connsiteY9" fmla="*/ 747235 h 2100760"/>
                  <a:gd name="connsiteX10" fmla="*/ 885795 w 2103393"/>
                  <a:gd name="connsiteY10" fmla="*/ 887480 h 2100760"/>
                  <a:gd name="connsiteX11" fmla="*/ 919453 w 2103393"/>
                  <a:gd name="connsiteY11" fmla="*/ 1325046 h 2100760"/>
                  <a:gd name="connsiteX12" fmla="*/ 891405 w 2103393"/>
                  <a:gd name="connsiteY12" fmla="*/ 1644805 h 2100760"/>
                  <a:gd name="connsiteX13" fmla="*/ 89201 w 2103393"/>
                  <a:gd name="connsiteY13" fmla="*/ 2087981 h 2100760"/>
                  <a:gd name="connsiteX14" fmla="*/ 577255 w 2103393"/>
                  <a:gd name="connsiteY14" fmla="*/ 511623 h 2100760"/>
                  <a:gd name="connsiteX15" fmla="*/ 807257 w 2103393"/>
                  <a:gd name="connsiteY15" fmla="*/ 747235 h 2100760"/>
                  <a:gd name="connsiteX16" fmla="*/ 969942 w 2103393"/>
                  <a:gd name="connsiteY16" fmla="*/ 635039 h 2100760"/>
                  <a:gd name="connsiteX17" fmla="*/ 930675 w 2103393"/>
                  <a:gd name="connsiteY17" fmla="*/ 73853 h 2100760"/>
                  <a:gd name="connsiteX0" fmla="*/ 930675 w 2103393"/>
                  <a:gd name="connsiteY0" fmla="*/ 77953 h 2104860"/>
                  <a:gd name="connsiteX1" fmla="*/ 1190398 w 2103393"/>
                  <a:gd name="connsiteY1" fmla="*/ 76280 h 2104860"/>
                  <a:gd name="connsiteX2" fmla="*/ 1177505 w 2103393"/>
                  <a:gd name="connsiteY2" fmla="*/ 633529 h 2104860"/>
                  <a:gd name="connsiteX3" fmla="*/ 1312141 w 2103393"/>
                  <a:gd name="connsiteY3" fmla="*/ 712066 h 2104860"/>
                  <a:gd name="connsiteX4" fmla="*/ 1508484 w 2103393"/>
                  <a:gd name="connsiteY4" fmla="*/ 515723 h 2104860"/>
                  <a:gd name="connsiteX5" fmla="*/ 2058246 w 2103393"/>
                  <a:gd name="connsiteY5" fmla="*/ 2064032 h 2104860"/>
                  <a:gd name="connsiteX6" fmla="*/ 1244822 w 2103393"/>
                  <a:gd name="connsiteY6" fmla="*/ 1654514 h 2104860"/>
                  <a:gd name="connsiteX7" fmla="*/ 1205554 w 2103393"/>
                  <a:gd name="connsiteY7" fmla="*/ 1340367 h 2104860"/>
                  <a:gd name="connsiteX8" fmla="*/ 1244823 w 2103393"/>
                  <a:gd name="connsiteY8" fmla="*/ 897190 h 2104860"/>
                  <a:gd name="connsiteX9" fmla="*/ 1076528 w 2103393"/>
                  <a:gd name="connsiteY9" fmla="*/ 751335 h 2104860"/>
                  <a:gd name="connsiteX10" fmla="*/ 885795 w 2103393"/>
                  <a:gd name="connsiteY10" fmla="*/ 891580 h 2104860"/>
                  <a:gd name="connsiteX11" fmla="*/ 919453 w 2103393"/>
                  <a:gd name="connsiteY11" fmla="*/ 1329146 h 2104860"/>
                  <a:gd name="connsiteX12" fmla="*/ 891405 w 2103393"/>
                  <a:gd name="connsiteY12" fmla="*/ 1648905 h 2104860"/>
                  <a:gd name="connsiteX13" fmla="*/ 89201 w 2103393"/>
                  <a:gd name="connsiteY13" fmla="*/ 2092081 h 2104860"/>
                  <a:gd name="connsiteX14" fmla="*/ 577255 w 2103393"/>
                  <a:gd name="connsiteY14" fmla="*/ 515723 h 2104860"/>
                  <a:gd name="connsiteX15" fmla="*/ 807257 w 2103393"/>
                  <a:gd name="connsiteY15" fmla="*/ 751335 h 2104860"/>
                  <a:gd name="connsiteX16" fmla="*/ 969942 w 2103393"/>
                  <a:gd name="connsiteY16" fmla="*/ 639139 h 2104860"/>
                  <a:gd name="connsiteX17" fmla="*/ 930675 w 2103393"/>
                  <a:gd name="connsiteY17" fmla="*/ 77953 h 2104860"/>
                  <a:gd name="connsiteX0" fmla="*/ 930675 w 2103393"/>
                  <a:gd name="connsiteY0" fmla="*/ 71187 h 2098094"/>
                  <a:gd name="connsiteX1" fmla="*/ 1190398 w 2103393"/>
                  <a:gd name="connsiteY1" fmla="*/ 69514 h 2098094"/>
                  <a:gd name="connsiteX2" fmla="*/ 1177505 w 2103393"/>
                  <a:gd name="connsiteY2" fmla="*/ 626763 h 2098094"/>
                  <a:gd name="connsiteX3" fmla="*/ 1312141 w 2103393"/>
                  <a:gd name="connsiteY3" fmla="*/ 705300 h 2098094"/>
                  <a:gd name="connsiteX4" fmla="*/ 1508484 w 2103393"/>
                  <a:gd name="connsiteY4" fmla="*/ 508957 h 2098094"/>
                  <a:gd name="connsiteX5" fmla="*/ 2058246 w 2103393"/>
                  <a:gd name="connsiteY5" fmla="*/ 2057266 h 2098094"/>
                  <a:gd name="connsiteX6" fmla="*/ 1244822 w 2103393"/>
                  <a:gd name="connsiteY6" fmla="*/ 1647748 h 2098094"/>
                  <a:gd name="connsiteX7" fmla="*/ 1205554 w 2103393"/>
                  <a:gd name="connsiteY7" fmla="*/ 1333601 h 2098094"/>
                  <a:gd name="connsiteX8" fmla="*/ 1244823 w 2103393"/>
                  <a:gd name="connsiteY8" fmla="*/ 890424 h 2098094"/>
                  <a:gd name="connsiteX9" fmla="*/ 1076528 w 2103393"/>
                  <a:gd name="connsiteY9" fmla="*/ 744569 h 2098094"/>
                  <a:gd name="connsiteX10" fmla="*/ 885795 w 2103393"/>
                  <a:gd name="connsiteY10" fmla="*/ 884814 h 2098094"/>
                  <a:gd name="connsiteX11" fmla="*/ 919453 w 2103393"/>
                  <a:gd name="connsiteY11" fmla="*/ 1322380 h 2098094"/>
                  <a:gd name="connsiteX12" fmla="*/ 891405 w 2103393"/>
                  <a:gd name="connsiteY12" fmla="*/ 1642139 h 2098094"/>
                  <a:gd name="connsiteX13" fmla="*/ 89201 w 2103393"/>
                  <a:gd name="connsiteY13" fmla="*/ 2085315 h 2098094"/>
                  <a:gd name="connsiteX14" fmla="*/ 577255 w 2103393"/>
                  <a:gd name="connsiteY14" fmla="*/ 508957 h 2098094"/>
                  <a:gd name="connsiteX15" fmla="*/ 807257 w 2103393"/>
                  <a:gd name="connsiteY15" fmla="*/ 744569 h 2098094"/>
                  <a:gd name="connsiteX16" fmla="*/ 969942 w 2103393"/>
                  <a:gd name="connsiteY16" fmla="*/ 632373 h 2098094"/>
                  <a:gd name="connsiteX17" fmla="*/ 930675 w 2103393"/>
                  <a:gd name="connsiteY17" fmla="*/ 71187 h 2098094"/>
                  <a:gd name="connsiteX0" fmla="*/ 930675 w 2103393"/>
                  <a:gd name="connsiteY0" fmla="*/ 75207 h 2102114"/>
                  <a:gd name="connsiteX1" fmla="*/ 1190398 w 2103393"/>
                  <a:gd name="connsiteY1" fmla="*/ 73534 h 2102114"/>
                  <a:gd name="connsiteX2" fmla="*/ 1177505 w 2103393"/>
                  <a:gd name="connsiteY2" fmla="*/ 630783 h 2102114"/>
                  <a:gd name="connsiteX3" fmla="*/ 1312141 w 2103393"/>
                  <a:gd name="connsiteY3" fmla="*/ 709320 h 2102114"/>
                  <a:gd name="connsiteX4" fmla="*/ 1508484 w 2103393"/>
                  <a:gd name="connsiteY4" fmla="*/ 512977 h 2102114"/>
                  <a:gd name="connsiteX5" fmla="*/ 2058246 w 2103393"/>
                  <a:gd name="connsiteY5" fmla="*/ 2061286 h 2102114"/>
                  <a:gd name="connsiteX6" fmla="*/ 1244822 w 2103393"/>
                  <a:gd name="connsiteY6" fmla="*/ 1651768 h 2102114"/>
                  <a:gd name="connsiteX7" fmla="*/ 1205554 w 2103393"/>
                  <a:gd name="connsiteY7" fmla="*/ 1337621 h 2102114"/>
                  <a:gd name="connsiteX8" fmla="*/ 1244823 w 2103393"/>
                  <a:gd name="connsiteY8" fmla="*/ 894444 h 2102114"/>
                  <a:gd name="connsiteX9" fmla="*/ 1076528 w 2103393"/>
                  <a:gd name="connsiteY9" fmla="*/ 748589 h 2102114"/>
                  <a:gd name="connsiteX10" fmla="*/ 885795 w 2103393"/>
                  <a:gd name="connsiteY10" fmla="*/ 888834 h 2102114"/>
                  <a:gd name="connsiteX11" fmla="*/ 919453 w 2103393"/>
                  <a:gd name="connsiteY11" fmla="*/ 1326400 h 2102114"/>
                  <a:gd name="connsiteX12" fmla="*/ 891405 w 2103393"/>
                  <a:gd name="connsiteY12" fmla="*/ 1646159 h 2102114"/>
                  <a:gd name="connsiteX13" fmla="*/ 89201 w 2103393"/>
                  <a:gd name="connsiteY13" fmla="*/ 2089335 h 2102114"/>
                  <a:gd name="connsiteX14" fmla="*/ 577255 w 2103393"/>
                  <a:gd name="connsiteY14" fmla="*/ 512977 h 2102114"/>
                  <a:gd name="connsiteX15" fmla="*/ 807257 w 2103393"/>
                  <a:gd name="connsiteY15" fmla="*/ 748589 h 2102114"/>
                  <a:gd name="connsiteX16" fmla="*/ 969942 w 2103393"/>
                  <a:gd name="connsiteY16" fmla="*/ 636393 h 2102114"/>
                  <a:gd name="connsiteX17" fmla="*/ 930675 w 2103393"/>
                  <a:gd name="connsiteY17" fmla="*/ 75207 h 2102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103393" h="2102114">
                    <a:moveTo>
                      <a:pt x="930675" y="75207"/>
                    </a:moveTo>
                    <a:cubicBezTo>
                      <a:pt x="914336" y="-26367"/>
                      <a:pt x="1202803" y="-23213"/>
                      <a:pt x="1190398" y="73534"/>
                    </a:cubicBezTo>
                    <a:lnTo>
                      <a:pt x="1177505" y="630783"/>
                    </a:lnTo>
                    <a:lnTo>
                      <a:pt x="1312141" y="709320"/>
                    </a:lnTo>
                    <a:cubicBezTo>
                      <a:pt x="1349539" y="621433"/>
                      <a:pt x="1403768" y="466228"/>
                      <a:pt x="1508484" y="512977"/>
                    </a:cubicBezTo>
                    <a:cubicBezTo>
                      <a:pt x="1961009" y="692492"/>
                      <a:pt x="2211581" y="1696648"/>
                      <a:pt x="2058246" y="2061286"/>
                    </a:cubicBezTo>
                    <a:cubicBezTo>
                      <a:pt x="1912391" y="2233320"/>
                      <a:pt x="1542142" y="1816322"/>
                      <a:pt x="1244822" y="1651768"/>
                    </a:cubicBezTo>
                    <a:cubicBezTo>
                      <a:pt x="1113927" y="1590061"/>
                      <a:pt x="1184984" y="1466646"/>
                      <a:pt x="1205554" y="1337621"/>
                    </a:cubicBezTo>
                    <a:cubicBezTo>
                      <a:pt x="1233603" y="1238514"/>
                      <a:pt x="1127017" y="1161846"/>
                      <a:pt x="1244823" y="894444"/>
                    </a:cubicBezTo>
                    <a:cubicBezTo>
                      <a:pt x="1188725" y="845826"/>
                      <a:pt x="1155065" y="802817"/>
                      <a:pt x="1076528" y="748589"/>
                    </a:cubicBezTo>
                    <a:cubicBezTo>
                      <a:pt x="973682" y="789728"/>
                      <a:pt x="949373" y="842086"/>
                      <a:pt x="885795" y="888834"/>
                    </a:cubicBezTo>
                    <a:cubicBezTo>
                      <a:pt x="951243" y="1053389"/>
                      <a:pt x="898883" y="1240382"/>
                      <a:pt x="919453" y="1326400"/>
                    </a:cubicBezTo>
                    <a:cubicBezTo>
                      <a:pt x="930673" y="1432986"/>
                      <a:pt x="1003602" y="1595671"/>
                      <a:pt x="891405" y="1646159"/>
                    </a:cubicBezTo>
                    <a:cubicBezTo>
                      <a:pt x="685711" y="1737785"/>
                      <a:pt x="311722" y="2121123"/>
                      <a:pt x="89201" y="2089335"/>
                    </a:cubicBezTo>
                    <a:cubicBezTo>
                      <a:pt x="-118362" y="2035107"/>
                      <a:pt x="33103" y="774768"/>
                      <a:pt x="577255" y="512977"/>
                    </a:cubicBezTo>
                    <a:cubicBezTo>
                      <a:pt x="704411" y="464359"/>
                      <a:pt x="736199" y="673791"/>
                      <a:pt x="807257" y="748589"/>
                    </a:cubicBezTo>
                    <a:lnTo>
                      <a:pt x="969942" y="636393"/>
                    </a:lnTo>
                    <a:cubicBezTo>
                      <a:pt x="968072" y="483058"/>
                      <a:pt x="947112" y="235825"/>
                      <a:pt x="930675" y="7520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/>
              </a:p>
            </p:txBody>
          </p:sp>
          <p:sp>
            <p:nvSpPr>
              <p:cNvPr id="26" name="Freeform 42">
                <a:extLst>
                  <a:ext uri="{FF2B5EF4-FFF2-40B4-BE49-F238E27FC236}">
                    <a16:creationId xmlns:a16="http://schemas.microsoft.com/office/drawing/2014/main" id="{A803FBAE-A8DB-AA5E-B9BB-F2184988B246}"/>
                  </a:ext>
                </a:extLst>
              </p:cNvPr>
              <p:cNvSpPr/>
              <p:nvPr/>
            </p:nvSpPr>
            <p:spPr>
              <a:xfrm>
                <a:off x="3416000" y="1732179"/>
                <a:ext cx="331407" cy="276001"/>
              </a:xfrm>
              <a:custGeom>
                <a:avLst/>
                <a:gdLst/>
                <a:ahLst/>
                <a:cxnLst/>
                <a:rect l="l" t="t" r="r" b="b"/>
                <a:pathLst>
                  <a:path w="3240001" h="2698329">
                    <a:moveTo>
                      <a:pt x="2548075" y="5025"/>
                    </a:moveTo>
                    <a:cubicBezTo>
                      <a:pt x="2888705" y="21427"/>
                      <a:pt x="3205543" y="144443"/>
                      <a:pt x="3236875" y="324866"/>
                    </a:cubicBezTo>
                    <a:cubicBezTo>
                      <a:pt x="3272384" y="584869"/>
                      <a:pt x="3000845" y="793843"/>
                      <a:pt x="2654112" y="922630"/>
                    </a:cubicBezTo>
                    <a:cubicBezTo>
                      <a:pt x="2512076" y="1002818"/>
                      <a:pt x="2288579" y="1396468"/>
                      <a:pt x="2077615" y="1155904"/>
                    </a:cubicBezTo>
                    <a:cubicBezTo>
                      <a:pt x="1902159" y="985808"/>
                      <a:pt x="1914692" y="662627"/>
                      <a:pt x="1946024" y="426923"/>
                    </a:cubicBezTo>
                    <a:cubicBezTo>
                      <a:pt x="1958557" y="234957"/>
                      <a:pt x="1977355" y="79442"/>
                      <a:pt x="2209208" y="25983"/>
                    </a:cubicBezTo>
                    <a:cubicBezTo>
                      <a:pt x="2318345" y="5936"/>
                      <a:pt x="2434532" y="-443"/>
                      <a:pt x="2548075" y="5025"/>
                    </a:cubicBezTo>
                    <a:close/>
                    <a:moveTo>
                      <a:pt x="1184195" y="86"/>
                    </a:moveTo>
                    <a:cubicBezTo>
                      <a:pt x="1412849" y="2955"/>
                      <a:pt x="1621488" y="77771"/>
                      <a:pt x="1732975" y="244677"/>
                    </a:cubicBezTo>
                    <a:cubicBezTo>
                      <a:pt x="1866656" y="436642"/>
                      <a:pt x="1793548" y="672347"/>
                      <a:pt x="1801904" y="871602"/>
                    </a:cubicBezTo>
                    <a:cubicBezTo>
                      <a:pt x="1820702" y="1041698"/>
                      <a:pt x="1996160" y="1255532"/>
                      <a:pt x="1889631" y="1396469"/>
                    </a:cubicBezTo>
                    <a:cubicBezTo>
                      <a:pt x="1714174" y="1644320"/>
                      <a:pt x="1482324" y="1717219"/>
                      <a:pt x="1300601" y="1906754"/>
                    </a:cubicBezTo>
                    <a:cubicBezTo>
                      <a:pt x="1068750" y="2152178"/>
                      <a:pt x="736639" y="2754803"/>
                      <a:pt x="442124" y="2694054"/>
                    </a:cubicBezTo>
                    <a:cubicBezTo>
                      <a:pt x="189385" y="2609005"/>
                      <a:pt x="149697" y="2276103"/>
                      <a:pt x="78680" y="2016101"/>
                    </a:cubicBezTo>
                    <a:cubicBezTo>
                      <a:pt x="-50823" y="1442635"/>
                      <a:pt x="-61268" y="759824"/>
                      <a:pt x="366928" y="302996"/>
                    </a:cubicBezTo>
                    <a:cubicBezTo>
                      <a:pt x="563141" y="111638"/>
                      <a:pt x="890211" y="-3604"/>
                      <a:pt x="1184195" y="8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400"/>
              </a:p>
            </p:txBody>
          </p:sp>
          <p:sp>
            <p:nvSpPr>
              <p:cNvPr id="27" name="Freeform 43">
                <a:extLst>
                  <a:ext uri="{FF2B5EF4-FFF2-40B4-BE49-F238E27FC236}">
                    <a16:creationId xmlns:a16="http://schemas.microsoft.com/office/drawing/2014/main" id="{9BA8DF3B-FC84-9E0F-15BB-0EE6E473D672}"/>
                  </a:ext>
                </a:extLst>
              </p:cNvPr>
              <p:cNvSpPr/>
              <p:nvPr/>
            </p:nvSpPr>
            <p:spPr>
              <a:xfrm>
                <a:off x="5976156" y="2909142"/>
                <a:ext cx="331408" cy="331408"/>
              </a:xfrm>
              <a:custGeom>
                <a:avLst/>
                <a:gdLst>
                  <a:gd name="connsiteX0" fmla="*/ 1054645 w 3259303"/>
                  <a:gd name="connsiteY0" fmla="*/ 0 h 3248084"/>
                  <a:gd name="connsiteX1" fmla="*/ 1469772 w 3259303"/>
                  <a:gd name="connsiteY1" fmla="*/ 28049 h 3248084"/>
                  <a:gd name="connsiteX2" fmla="*/ 1682945 w 3259303"/>
                  <a:gd name="connsiteY2" fmla="*/ 740496 h 3248084"/>
                  <a:gd name="connsiteX3" fmla="*/ 2417830 w 3259303"/>
                  <a:gd name="connsiteY3" fmla="*/ 566592 h 3248084"/>
                  <a:gd name="connsiteX4" fmla="*/ 3259303 w 3259303"/>
                  <a:gd name="connsiteY4" fmla="*/ 1834410 h 3248084"/>
                  <a:gd name="connsiteX5" fmla="*/ 2311244 w 3259303"/>
                  <a:gd name="connsiteY5" fmla="*/ 3113448 h 3248084"/>
                  <a:gd name="connsiteX6" fmla="*/ 622689 w 3259303"/>
                  <a:gd name="connsiteY6" fmla="*/ 2670273 h 3248084"/>
                  <a:gd name="connsiteX7" fmla="*/ 398297 w 3259303"/>
                  <a:gd name="connsiteY7" fmla="*/ 3248084 h 3248084"/>
                  <a:gd name="connsiteX8" fmla="*/ 0 w 3259303"/>
                  <a:gd name="connsiteY8" fmla="*/ 3242474 h 3248084"/>
                  <a:gd name="connsiteX9" fmla="*/ 218783 w 3259303"/>
                  <a:gd name="connsiteY9" fmla="*/ 2333684 h 3248084"/>
                  <a:gd name="connsiteX10" fmla="*/ 1593187 w 3259303"/>
                  <a:gd name="connsiteY10" fmla="*/ 1997095 h 3248084"/>
                  <a:gd name="connsiteX11" fmla="*/ 1250989 w 3259303"/>
                  <a:gd name="connsiteY11" fmla="*/ 964889 h 3248084"/>
                  <a:gd name="connsiteX12" fmla="*/ 1054645 w 3259303"/>
                  <a:gd name="connsiteY12" fmla="*/ 0 h 3248084"/>
                  <a:gd name="connsiteX0" fmla="*/ 1054645 w 3259303"/>
                  <a:gd name="connsiteY0" fmla="*/ 0 h 3225645"/>
                  <a:gd name="connsiteX1" fmla="*/ 1469772 w 3259303"/>
                  <a:gd name="connsiteY1" fmla="*/ 5610 h 3225645"/>
                  <a:gd name="connsiteX2" fmla="*/ 1682945 w 3259303"/>
                  <a:gd name="connsiteY2" fmla="*/ 718057 h 3225645"/>
                  <a:gd name="connsiteX3" fmla="*/ 2417830 w 3259303"/>
                  <a:gd name="connsiteY3" fmla="*/ 544153 h 3225645"/>
                  <a:gd name="connsiteX4" fmla="*/ 3259303 w 3259303"/>
                  <a:gd name="connsiteY4" fmla="*/ 1811971 h 3225645"/>
                  <a:gd name="connsiteX5" fmla="*/ 2311244 w 3259303"/>
                  <a:gd name="connsiteY5" fmla="*/ 3091009 h 3225645"/>
                  <a:gd name="connsiteX6" fmla="*/ 622689 w 3259303"/>
                  <a:gd name="connsiteY6" fmla="*/ 2647834 h 3225645"/>
                  <a:gd name="connsiteX7" fmla="*/ 398297 w 3259303"/>
                  <a:gd name="connsiteY7" fmla="*/ 3225645 h 3225645"/>
                  <a:gd name="connsiteX8" fmla="*/ 0 w 3259303"/>
                  <a:gd name="connsiteY8" fmla="*/ 3220035 h 3225645"/>
                  <a:gd name="connsiteX9" fmla="*/ 218783 w 3259303"/>
                  <a:gd name="connsiteY9" fmla="*/ 2311245 h 3225645"/>
                  <a:gd name="connsiteX10" fmla="*/ 1593187 w 3259303"/>
                  <a:gd name="connsiteY10" fmla="*/ 1974656 h 3225645"/>
                  <a:gd name="connsiteX11" fmla="*/ 1250989 w 3259303"/>
                  <a:gd name="connsiteY11" fmla="*/ 942450 h 3225645"/>
                  <a:gd name="connsiteX12" fmla="*/ 1054645 w 3259303"/>
                  <a:gd name="connsiteY12" fmla="*/ 0 h 3225645"/>
                  <a:gd name="connsiteX0" fmla="*/ 1054645 w 3259303"/>
                  <a:gd name="connsiteY0" fmla="*/ 0 h 3242475"/>
                  <a:gd name="connsiteX1" fmla="*/ 1469772 w 3259303"/>
                  <a:gd name="connsiteY1" fmla="*/ 22440 h 3242475"/>
                  <a:gd name="connsiteX2" fmla="*/ 1682945 w 3259303"/>
                  <a:gd name="connsiteY2" fmla="*/ 734887 h 3242475"/>
                  <a:gd name="connsiteX3" fmla="*/ 2417830 w 3259303"/>
                  <a:gd name="connsiteY3" fmla="*/ 560983 h 3242475"/>
                  <a:gd name="connsiteX4" fmla="*/ 3259303 w 3259303"/>
                  <a:gd name="connsiteY4" fmla="*/ 1828801 h 3242475"/>
                  <a:gd name="connsiteX5" fmla="*/ 2311244 w 3259303"/>
                  <a:gd name="connsiteY5" fmla="*/ 3107839 h 3242475"/>
                  <a:gd name="connsiteX6" fmla="*/ 622689 w 3259303"/>
                  <a:gd name="connsiteY6" fmla="*/ 2664664 h 3242475"/>
                  <a:gd name="connsiteX7" fmla="*/ 398297 w 3259303"/>
                  <a:gd name="connsiteY7" fmla="*/ 3242475 h 3242475"/>
                  <a:gd name="connsiteX8" fmla="*/ 0 w 3259303"/>
                  <a:gd name="connsiteY8" fmla="*/ 3236865 h 3242475"/>
                  <a:gd name="connsiteX9" fmla="*/ 218783 w 3259303"/>
                  <a:gd name="connsiteY9" fmla="*/ 2328075 h 3242475"/>
                  <a:gd name="connsiteX10" fmla="*/ 1593187 w 3259303"/>
                  <a:gd name="connsiteY10" fmla="*/ 1991486 h 3242475"/>
                  <a:gd name="connsiteX11" fmla="*/ 1250989 w 3259303"/>
                  <a:gd name="connsiteY11" fmla="*/ 959280 h 3242475"/>
                  <a:gd name="connsiteX12" fmla="*/ 1054645 w 3259303"/>
                  <a:gd name="connsiteY12" fmla="*/ 0 h 3242475"/>
                  <a:gd name="connsiteX0" fmla="*/ 1054645 w 3259303"/>
                  <a:gd name="connsiteY0" fmla="*/ 0 h 3242475"/>
                  <a:gd name="connsiteX1" fmla="*/ 1464162 w 3259303"/>
                  <a:gd name="connsiteY1" fmla="*/ 1 h 3242475"/>
                  <a:gd name="connsiteX2" fmla="*/ 1682945 w 3259303"/>
                  <a:gd name="connsiteY2" fmla="*/ 734887 h 3242475"/>
                  <a:gd name="connsiteX3" fmla="*/ 2417830 w 3259303"/>
                  <a:gd name="connsiteY3" fmla="*/ 560983 h 3242475"/>
                  <a:gd name="connsiteX4" fmla="*/ 3259303 w 3259303"/>
                  <a:gd name="connsiteY4" fmla="*/ 1828801 h 3242475"/>
                  <a:gd name="connsiteX5" fmla="*/ 2311244 w 3259303"/>
                  <a:gd name="connsiteY5" fmla="*/ 3107839 h 3242475"/>
                  <a:gd name="connsiteX6" fmla="*/ 622689 w 3259303"/>
                  <a:gd name="connsiteY6" fmla="*/ 2664664 h 3242475"/>
                  <a:gd name="connsiteX7" fmla="*/ 398297 w 3259303"/>
                  <a:gd name="connsiteY7" fmla="*/ 3242475 h 3242475"/>
                  <a:gd name="connsiteX8" fmla="*/ 0 w 3259303"/>
                  <a:gd name="connsiteY8" fmla="*/ 3236865 h 3242475"/>
                  <a:gd name="connsiteX9" fmla="*/ 218783 w 3259303"/>
                  <a:gd name="connsiteY9" fmla="*/ 2328075 h 3242475"/>
                  <a:gd name="connsiteX10" fmla="*/ 1593187 w 3259303"/>
                  <a:gd name="connsiteY10" fmla="*/ 1991486 h 3242475"/>
                  <a:gd name="connsiteX11" fmla="*/ 1250989 w 3259303"/>
                  <a:gd name="connsiteY11" fmla="*/ 959280 h 3242475"/>
                  <a:gd name="connsiteX12" fmla="*/ 1054645 w 3259303"/>
                  <a:gd name="connsiteY12" fmla="*/ 0 h 3242475"/>
                  <a:gd name="connsiteX0" fmla="*/ 1065864 w 3259303"/>
                  <a:gd name="connsiteY0" fmla="*/ 5609 h 3242474"/>
                  <a:gd name="connsiteX1" fmla="*/ 1464162 w 3259303"/>
                  <a:gd name="connsiteY1" fmla="*/ 0 h 3242474"/>
                  <a:gd name="connsiteX2" fmla="*/ 1682945 w 3259303"/>
                  <a:gd name="connsiteY2" fmla="*/ 734886 h 3242474"/>
                  <a:gd name="connsiteX3" fmla="*/ 2417830 w 3259303"/>
                  <a:gd name="connsiteY3" fmla="*/ 560982 h 3242474"/>
                  <a:gd name="connsiteX4" fmla="*/ 3259303 w 3259303"/>
                  <a:gd name="connsiteY4" fmla="*/ 1828800 h 3242474"/>
                  <a:gd name="connsiteX5" fmla="*/ 2311244 w 3259303"/>
                  <a:gd name="connsiteY5" fmla="*/ 3107838 h 3242474"/>
                  <a:gd name="connsiteX6" fmla="*/ 622689 w 3259303"/>
                  <a:gd name="connsiteY6" fmla="*/ 2664663 h 3242474"/>
                  <a:gd name="connsiteX7" fmla="*/ 398297 w 3259303"/>
                  <a:gd name="connsiteY7" fmla="*/ 3242474 h 3242474"/>
                  <a:gd name="connsiteX8" fmla="*/ 0 w 3259303"/>
                  <a:gd name="connsiteY8" fmla="*/ 3236864 h 3242474"/>
                  <a:gd name="connsiteX9" fmla="*/ 218783 w 3259303"/>
                  <a:gd name="connsiteY9" fmla="*/ 2328074 h 3242474"/>
                  <a:gd name="connsiteX10" fmla="*/ 1593187 w 3259303"/>
                  <a:gd name="connsiteY10" fmla="*/ 1991485 h 3242474"/>
                  <a:gd name="connsiteX11" fmla="*/ 1250989 w 3259303"/>
                  <a:gd name="connsiteY11" fmla="*/ 959279 h 3242474"/>
                  <a:gd name="connsiteX12" fmla="*/ 1065864 w 3259303"/>
                  <a:gd name="connsiteY12" fmla="*/ 5609 h 3242474"/>
                  <a:gd name="connsiteX0" fmla="*/ 1065864 w 3259303"/>
                  <a:gd name="connsiteY0" fmla="*/ 16828 h 3242474"/>
                  <a:gd name="connsiteX1" fmla="*/ 1464162 w 3259303"/>
                  <a:gd name="connsiteY1" fmla="*/ 0 h 3242474"/>
                  <a:gd name="connsiteX2" fmla="*/ 1682945 w 3259303"/>
                  <a:gd name="connsiteY2" fmla="*/ 734886 h 3242474"/>
                  <a:gd name="connsiteX3" fmla="*/ 2417830 w 3259303"/>
                  <a:gd name="connsiteY3" fmla="*/ 560982 h 3242474"/>
                  <a:gd name="connsiteX4" fmla="*/ 3259303 w 3259303"/>
                  <a:gd name="connsiteY4" fmla="*/ 1828800 h 3242474"/>
                  <a:gd name="connsiteX5" fmla="*/ 2311244 w 3259303"/>
                  <a:gd name="connsiteY5" fmla="*/ 3107838 h 3242474"/>
                  <a:gd name="connsiteX6" fmla="*/ 622689 w 3259303"/>
                  <a:gd name="connsiteY6" fmla="*/ 2664663 h 3242474"/>
                  <a:gd name="connsiteX7" fmla="*/ 398297 w 3259303"/>
                  <a:gd name="connsiteY7" fmla="*/ 3242474 h 3242474"/>
                  <a:gd name="connsiteX8" fmla="*/ 0 w 3259303"/>
                  <a:gd name="connsiteY8" fmla="*/ 3236864 h 3242474"/>
                  <a:gd name="connsiteX9" fmla="*/ 218783 w 3259303"/>
                  <a:gd name="connsiteY9" fmla="*/ 2328074 h 3242474"/>
                  <a:gd name="connsiteX10" fmla="*/ 1593187 w 3259303"/>
                  <a:gd name="connsiteY10" fmla="*/ 1991485 h 3242474"/>
                  <a:gd name="connsiteX11" fmla="*/ 1250989 w 3259303"/>
                  <a:gd name="connsiteY11" fmla="*/ 959279 h 3242474"/>
                  <a:gd name="connsiteX12" fmla="*/ 1065864 w 3259303"/>
                  <a:gd name="connsiteY12" fmla="*/ 16828 h 3242474"/>
                  <a:gd name="connsiteX0" fmla="*/ 1065864 w 3259303"/>
                  <a:gd name="connsiteY0" fmla="*/ 16828 h 3242474"/>
                  <a:gd name="connsiteX1" fmla="*/ 1464162 w 3259303"/>
                  <a:gd name="connsiteY1" fmla="*/ 0 h 3242474"/>
                  <a:gd name="connsiteX2" fmla="*/ 1682945 w 3259303"/>
                  <a:gd name="connsiteY2" fmla="*/ 734886 h 3242474"/>
                  <a:gd name="connsiteX3" fmla="*/ 2417830 w 3259303"/>
                  <a:gd name="connsiteY3" fmla="*/ 560982 h 3242474"/>
                  <a:gd name="connsiteX4" fmla="*/ 3259303 w 3259303"/>
                  <a:gd name="connsiteY4" fmla="*/ 1828800 h 3242474"/>
                  <a:gd name="connsiteX5" fmla="*/ 2311244 w 3259303"/>
                  <a:gd name="connsiteY5" fmla="*/ 3107838 h 3242474"/>
                  <a:gd name="connsiteX6" fmla="*/ 622689 w 3259303"/>
                  <a:gd name="connsiteY6" fmla="*/ 2664663 h 3242474"/>
                  <a:gd name="connsiteX7" fmla="*/ 398297 w 3259303"/>
                  <a:gd name="connsiteY7" fmla="*/ 3242474 h 3242474"/>
                  <a:gd name="connsiteX8" fmla="*/ 0 w 3259303"/>
                  <a:gd name="connsiteY8" fmla="*/ 3236864 h 3242474"/>
                  <a:gd name="connsiteX9" fmla="*/ 218783 w 3259303"/>
                  <a:gd name="connsiteY9" fmla="*/ 2328074 h 3242474"/>
                  <a:gd name="connsiteX10" fmla="*/ 1593187 w 3259303"/>
                  <a:gd name="connsiteY10" fmla="*/ 1991485 h 3242474"/>
                  <a:gd name="connsiteX11" fmla="*/ 1250989 w 3259303"/>
                  <a:gd name="connsiteY11" fmla="*/ 959279 h 3242474"/>
                  <a:gd name="connsiteX12" fmla="*/ 1065864 w 3259303"/>
                  <a:gd name="connsiteY12" fmla="*/ 16828 h 3242474"/>
                  <a:gd name="connsiteX0" fmla="*/ 1065864 w 3259303"/>
                  <a:gd name="connsiteY0" fmla="*/ 16828 h 3242474"/>
                  <a:gd name="connsiteX1" fmla="*/ 1464162 w 3259303"/>
                  <a:gd name="connsiteY1" fmla="*/ 0 h 3242474"/>
                  <a:gd name="connsiteX2" fmla="*/ 1682945 w 3259303"/>
                  <a:gd name="connsiteY2" fmla="*/ 734886 h 3242474"/>
                  <a:gd name="connsiteX3" fmla="*/ 2417830 w 3259303"/>
                  <a:gd name="connsiteY3" fmla="*/ 560982 h 3242474"/>
                  <a:gd name="connsiteX4" fmla="*/ 3259303 w 3259303"/>
                  <a:gd name="connsiteY4" fmla="*/ 1828800 h 3242474"/>
                  <a:gd name="connsiteX5" fmla="*/ 2311244 w 3259303"/>
                  <a:gd name="connsiteY5" fmla="*/ 3107838 h 3242474"/>
                  <a:gd name="connsiteX6" fmla="*/ 622689 w 3259303"/>
                  <a:gd name="connsiteY6" fmla="*/ 2664663 h 3242474"/>
                  <a:gd name="connsiteX7" fmla="*/ 398297 w 3259303"/>
                  <a:gd name="connsiteY7" fmla="*/ 3242474 h 3242474"/>
                  <a:gd name="connsiteX8" fmla="*/ 0 w 3259303"/>
                  <a:gd name="connsiteY8" fmla="*/ 3236864 h 3242474"/>
                  <a:gd name="connsiteX9" fmla="*/ 218783 w 3259303"/>
                  <a:gd name="connsiteY9" fmla="*/ 2328074 h 3242474"/>
                  <a:gd name="connsiteX10" fmla="*/ 1593187 w 3259303"/>
                  <a:gd name="connsiteY10" fmla="*/ 1991485 h 3242474"/>
                  <a:gd name="connsiteX11" fmla="*/ 1250989 w 3259303"/>
                  <a:gd name="connsiteY11" fmla="*/ 959279 h 3242474"/>
                  <a:gd name="connsiteX12" fmla="*/ 1065864 w 3259303"/>
                  <a:gd name="connsiteY12" fmla="*/ 16828 h 3242474"/>
                  <a:gd name="connsiteX0" fmla="*/ 1065864 w 3259303"/>
                  <a:gd name="connsiteY0" fmla="*/ 16828 h 3242474"/>
                  <a:gd name="connsiteX1" fmla="*/ 1464162 w 3259303"/>
                  <a:gd name="connsiteY1" fmla="*/ 0 h 3242474"/>
                  <a:gd name="connsiteX2" fmla="*/ 1682945 w 3259303"/>
                  <a:gd name="connsiteY2" fmla="*/ 734886 h 3242474"/>
                  <a:gd name="connsiteX3" fmla="*/ 2417830 w 3259303"/>
                  <a:gd name="connsiteY3" fmla="*/ 560982 h 3242474"/>
                  <a:gd name="connsiteX4" fmla="*/ 3259303 w 3259303"/>
                  <a:gd name="connsiteY4" fmla="*/ 1828800 h 3242474"/>
                  <a:gd name="connsiteX5" fmla="*/ 2311244 w 3259303"/>
                  <a:gd name="connsiteY5" fmla="*/ 3107838 h 3242474"/>
                  <a:gd name="connsiteX6" fmla="*/ 622689 w 3259303"/>
                  <a:gd name="connsiteY6" fmla="*/ 2664663 h 3242474"/>
                  <a:gd name="connsiteX7" fmla="*/ 398297 w 3259303"/>
                  <a:gd name="connsiteY7" fmla="*/ 3242474 h 3242474"/>
                  <a:gd name="connsiteX8" fmla="*/ 0 w 3259303"/>
                  <a:gd name="connsiteY8" fmla="*/ 3236864 h 3242474"/>
                  <a:gd name="connsiteX9" fmla="*/ 218783 w 3259303"/>
                  <a:gd name="connsiteY9" fmla="*/ 2328074 h 3242474"/>
                  <a:gd name="connsiteX10" fmla="*/ 1593187 w 3259303"/>
                  <a:gd name="connsiteY10" fmla="*/ 1991485 h 3242474"/>
                  <a:gd name="connsiteX11" fmla="*/ 1250989 w 3259303"/>
                  <a:gd name="connsiteY11" fmla="*/ 959279 h 3242474"/>
                  <a:gd name="connsiteX12" fmla="*/ 1065864 w 3259303"/>
                  <a:gd name="connsiteY12" fmla="*/ 16828 h 3242474"/>
                  <a:gd name="connsiteX0" fmla="*/ 1065864 w 3259303"/>
                  <a:gd name="connsiteY0" fmla="*/ 16828 h 3242474"/>
                  <a:gd name="connsiteX1" fmla="*/ 1464162 w 3259303"/>
                  <a:gd name="connsiteY1" fmla="*/ 0 h 3242474"/>
                  <a:gd name="connsiteX2" fmla="*/ 1682945 w 3259303"/>
                  <a:gd name="connsiteY2" fmla="*/ 734886 h 3242474"/>
                  <a:gd name="connsiteX3" fmla="*/ 2417830 w 3259303"/>
                  <a:gd name="connsiteY3" fmla="*/ 560982 h 3242474"/>
                  <a:gd name="connsiteX4" fmla="*/ 3259303 w 3259303"/>
                  <a:gd name="connsiteY4" fmla="*/ 1828800 h 3242474"/>
                  <a:gd name="connsiteX5" fmla="*/ 2311244 w 3259303"/>
                  <a:gd name="connsiteY5" fmla="*/ 3107838 h 3242474"/>
                  <a:gd name="connsiteX6" fmla="*/ 622689 w 3259303"/>
                  <a:gd name="connsiteY6" fmla="*/ 2664663 h 3242474"/>
                  <a:gd name="connsiteX7" fmla="*/ 398297 w 3259303"/>
                  <a:gd name="connsiteY7" fmla="*/ 3242474 h 3242474"/>
                  <a:gd name="connsiteX8" fmla="*/ 0 w 3259303"/>
                  <a:gd name="connsiteY8" fmla="*/ 3236864 h 3242474"/>
                  <a:gd name="connsiteX9" fmla="*/ 218783 w 3259303"/>
                  <a:gd name="connsiteY9" fmla="*/ 2328074 h 3242474"/>
                  <a:gd name="connsiteX10" fmla="*/ 1593187 w 3259303"/>
                  <a:gd name="connsiteY10" fmla="*/ 1991485 h 3242474"/>
                  <a:gd name="connsiteX11" fmla="*/ 1250989 w 3259303"/>
                  <a:gd name="connsiteY11" fmla="*/ 959279 h 3242474"/>
                  <a:gd name="connsiteX12" fmla="*/ 1065864 w 3259303"/>
                  <a:gd name="connsiteY12" fmla="*/ 16828 h 3242474"/>
                  <a:gd name="connsiteX0" fmla="*/ 1065864 w 3259303"/>
                  <a:gd name="connsiteY0" fmla="*/ 16828 h 3242474"/>
                  <a:gd name="connsiteX1" fmla="*/ 1464162 w 3259303"/>
                  <a:gd name="connsiteY1" fmla="*/ 0 h 3242474"/>
                  <a:gd name="connsiteX2" fmla="*/ 1682945 w 3259303"/>
                  <a:gd name="connsiteY2" fmla="*/ 734886 h 3242474"/>
                  <a:gd name="connsiteX3" fmla="*/ 2417830 w 3259303"/>
                  <a:gd name="connsiteY3" fmla="*/ 560982 h 3242474"/>
                  <a:gd name="connsiteX4" fmla="*/ 3259303 w 3259303"/>
                  <a:gd name="connsiteY4" fmla="*/ 1828800 h 3242474"/>
                  <a:gd name="connsiteX5" fmla="*/ 2311244 w 3259303"/>
                  <a:gd name="connsiteY5" fmla="*/ 3107838 h 3242474"/>
                  <a:gd name="connsiteX6" fmla="*/ 622689 w 3259303"/>
                  <a:gd name="connsiteY6" fmla="*/ 2664663 h 3242474"/>
                  <a:gd name="connsiteX7" fmla="*/ 398297 w 3259303"/>
                  <a:gd name="connsiteY7" fmla="*/ 3242474 h 3242474"/>
                  <a:gd name="connsiteX8" fmla="*/ 0 w 3259303"/>
                  <a:gd name="connsiteY8" fmla="*/ 3236864 h 3242474"/>
                  <a:gd name="connsiteX9" fmla="*/ 218783 w 3259303"/>
                  <a:gd name="connsiteY9" fmla="*/ 2328074 h 3242474"/>
                  <a:gd name="connsiteX10" fmla="*/ 1593187 w 3259303"/>
                  <a:gd name="connsiteY10" fmla="*/ 1991485 h 3242474"/>
                  <a:gd name="connsiteX11" fmla="*/ 1250989 w 3259303"/>
                  <a:gd name="connsiteY11" fmla="*/ 959279 h 3242474"/>
                  <a:gd name="connsiteX12" fmla="*/ 1065864 w 3259303"/>
                  <a:gd name="connsiteY12" fmla="*/ 16828 h 3242474"/>
                  <a:gd name="connsiteX0" fmla="*/ 1065864 w 3259303"/>
                  <a:gd name="connsiteY0" fmla="*/ 16828 h 3242474"/>
                  <a:gd name="connsiteX1" fmla="*/ 1464162 w 3259303"/>
                  <a:gd name="connsiteY1" fmla="*/ 0 h 3242474"/>
                  <a:gd name="connsiteX2" fmla="*/ 1682945 w 3259303"/>
                  <a:gd name="connsiteY2" fmla="*/ 734886 h 3242474"/>
                  <a:gd name="connsiteX3" fmla="*/ 2417830 w 3259303"/>
                  <a:gd name="connsiteY3" fmla="*/ 560982 h 3242474"/>
                  <a:gd name="connsiteX4" fmla="*/ 3259303 w 3259303"/>
                  <a:gd name="connsiteY4" fmla="*/ 1828800 h 3242474"/>
                  <a:gd name="connsiteX5" fmla="*/ 2311244 w 3259303"/>
                  <a:gd name="connsiteY5" fmla="*/ 3107838 h 3242474"/>
                  <a:gd name="connsiteX6" fmla="*/ 622689 w 3259303"/>
                  <a:gd name="connsiteY6" fmla="*/ 2664663 h 3242474"/>
                  <a:gd name="connsiteX7" fmla="*/ 398297 w 3259303"/>
                  <a:gd name="connsiteY7" fmla="*/ 3242474 h 3242474"/>
                  <a:gd name="connsiteX8" fmla="*/ 0 w 3259303"/>
                  <a:gd name="connsiteY8" fmla="*/ 3236864 h 3242474"/>
                  <a:gd name="connsiteX9" fmla="*/ 218783 w 3259303"/>
                  <a:gd name="connsiteY9" fmla="*/ 2328074 h 3242474"/>
                  <a:gd name="connsiteX10" fmla="*/ 1593187 w 3259303"/>
                  <a:gd name="connsiteY10" fmla="*/ 1991485 h 3242474"/>
                  <a:gd name="connsiteX11" fmla="*/ 1250989 w 3259303"/>
                  <a:gd name="connsiteY11" fmla="*/ 959279 h 3242474"/>
                  <a:gd name="connsiteX12" fmla="*/ 1065864 w 3259303"/>
                  <a:gd name="connsiteY12" fmla="*/ 16828 h 3242474"/>
                  <a:gd name="connsiteX0" fmla="*/ 1065864 w 3259303"/>
                  <a:gd name="connsiteY0" fmla="*/ 16828 h 3242474"/>
                  <a:gd name="connsiteX1" fmla="*/ 1464162 w 3259303"/>
                  <a:gd name="connsiteY1" fmla="*/ 0 h 3242474"/>
                  <a:gd name="connsiteX2" fmla="*/ 1682945 w 3259303"/>
                  <a:gd name="connsiteY2" fmla="*/ 734886 h 3242474"/>
                  <a:gd name="connsiteX3" fmla="*/ 2417830 w 3259303"/>
                  <a:gd name="connsiteY3" fmla="*/ 560982 h 3242474"/>
                  <a:gd name="connsiteX4" fmla="*/ 3259303 w 3259303"/>
                  <a:gd name="connsiteY4" fmla="*/ 1828800 h 3242474"/>
                  <a:gd name="connsiteX5" fmla="*/ 2311244 w 3259303"/>
                  <a:gd name="connsiteY5" fmla="*/ 3107838 h 3242474"/>
                  <a:gd name="connsiteX6" fmla="*/ 622689 w 3259303"/>
                  <a:gd name="connsiteY6" fmla="*/ 2664663 h 3242474"/>
                  <a:gd name="connsiteX7" fmla="*/ 398297 w 3259303"/>
                  <a:gd name="connsiteY7" fmla="*/ 3242474 h 3242474"/>
                  <a:gd name="connsiteX8" fmla="*/ 0 w 3259303"/>
                  <a:gd name="connsiteY8" fmla="*/ 3236864 h 3242474"/>
                  <a:gd name="connsiteX9" fmla="*/ 218783 w 3259303"/>
                  <a:gd name="connsiteY9" fmla="*/ 2328074 h 3242474"/>
                  <a:gd name="connsiteX10" fmla="*/ 1593187 w 3259303"/>
                  <a:gd name="connsiteY10" fmla="*/ 1991485 h 3242474"/>
                  <a:gd name="connsiteX11" fmla="*/ 1250989 w 3259303"/>
                  <a:gd name="connsiteY11" fmla="*/ 959279 h 3242474"/>
                  <a:gd name="connsiteX12" fmla="*/ 1065864 w 3259303"/>
                  <a:gd name="connsiteY12" fmla="*/ 16828 h 3242474"/>
                  <a:gd name="connsiteX0" fmla="*/ 1065864 w 3259303"/>
                  <a:gd name="connsiteY0" fmla="*/ 16828 h 3242474"/>
                  <a:gd name="connsiteX1" fmla="*/ 1464162 w 3259303"/>
                  <a:gd name="connsiteY1" fmla="*/ 0 h 3242474"/>
                  <a:gd name="connsiteX2" fmla="*/ 1682945 w 3259303"/>
                  <a:gd name="connsiteY2" fmla="*/ 734886 h 3242474"/>
                  <a:gd name="connsiteX3" fmla="*/ 2417830 w 3259303"/>
                  <a:gd name="connsiteY3" fmla="*/ 560982 h 3242474"/>
                  <a:gd name="connsiteX4" fmla="*/ 3259303 w 3259303"/>
                  <a:gd name="connsiteY4" fmla="*/ 1828800 h 3242474"/>
                  <a:gd name="connsiteX5" fmla="*/ 2311244 w 3259303"/>
                  <a:gd name="connsiteY5" fmla="*/ 3107838 h 3242474"/>
                  <a:gd name="connsiteX6" fmla="*/ 622689 w 3259303"/>
                  <a:gd name="connsiteY6" fmla="*/ 2664663 h 3242474"/>
                  <a:gd name="connsiteX7" fmla="*/ 398297 w 3259303"/>
                  <a:gd name="connsiteY7" fmla="*/ 3242474 h 3242474"/>
                  <a:gd name="connsiteX8" fmla="*/ 0 w 3259303"/>
                  <a:gd name="connsiteY8" fmla="*/ 3236864 h 3242474"/>
                  <a:gd name="connsiteX9" fmla="*/ 218783 w 3259303"/>
                  <a:gd name="connsiteY9" fmla="*/ 2328074 h 3242474"/>
                  <a:gd name="connsiteX10" fmla="*/ 1593187 w 3259303"/>
                  <a:gd name="connsiteY10" fmla="*/ 1991485 h 3242474"/>
                  <a:gd name="connsiteX11" fmla="*/ 1250989 w 3259303"/>
                  <a:gd name="connsiteY11" fmla="*/ 959279 h 3242474"/>
                  <a:gd name="connsiteX12" fmla="*/ 1065864 w 3259303"/>
                  <a:gd name="connsiteY12" fmla="*/ 16828 h 3242474"/>
                  <a:gd name="connsiteX0" fmla="*/ 1065864 w 3259303"/>
                  <a:gd name="connsiteY0" fmla="*/ 16828 h 3242474"/>
                  <a:gd name="connsiteX1" fmla="*/ 1464162 w 3259303"/>
                  <a:gd name="connsiteY1" fmla="*/ 0 h 3242474"/>
                  <a:gd name="connsiteX2" fmla="*/ 1682945 w 3259303"/>
                  <a:gd name="connsiteY2" fmla="*/ 734886 h 3242474"/>
                  <a:gd name="connsiteX3" fmla="*/ 2417830 w 3259303"/>
                  <a:gd name="connsiteY3" fmla="*/ 560982 h 3242474"/>
                  <a:gd name="connsiteX4" fmla="*/ 3259303 w 3259303"/>
                  <a:gd name="connsiteY4" fmla="*/ 1828800 h 3242474"/>
                  <a:gd name="connsiteX5" fmla="*/ 2311244 w 3259303"/>
                  <a:gd name="connsiteY5" fmla="*/ 3107838 h 3242474"/>
                  <a:gd name="connsiteX6" fmla="*/ 622689 w 3259303"/>
                  <a:gd name="connsiteY6" fmla="*/ 2664663 h 3242474"/>
                  <a:gd name="connsiteX7" fmla="*/ 398297 w 3259303"/>
                  <a:gd name="connsiteY7" fmla="*/ 3242474 h 3242474"/>
                  <a:gd name="connsiteX8" fmla="*/ 0 w 3259303"/>
                  <a:gd name="connsiteY8" fmla="*/ 3236864 h 3242474"/>
                  <a:gd name="connsiteX9" fmla="*/ 218783 w 3259303"/>
                  <a:gd name="connsiteY9" fmla="*/ 2328074 h 3242474"/>
                  <a:gd name="connsiteX10" fmla="*/ 1593187 w 3259303"/>
                  <a:gd name="connsiteY10" fmla="*/ 1991485 h 3242474"/>
                  <a:gd name="connsiteX11" fmla="*/ 1250989 w 3259303"/>
                  <a:gd name="connsiteY11" fmla="*/ 959279 h 3242474"/>
                  <a:gd name="connsiteX12" fmla="*/ 1065864 w 3259303"/>
                  <a:gd name="connsiteY12" fmla="*/ 16828 h 3242474"/>
                  <a:gd name="connsiteX0" fmla="*/ 1065864 w 3259303"/>
                  <a:gd name="connsiteY0" fmla="*/ 16828 h 3242474"/>
                  <a:gd name="connsiteX1" fmla="*/ 1464162 w 3259303"/>
                  <a:gd name="connsiteY1" fmla="*/ 0 h 3242474"/>
                  <a:gd name="connsiteX2" fmla="*/ 1682945 w 3259303"/>
                  <a:gd name="connsiteY2" fmla="*/ 734886 h 3242474"/>
                  <a:gd name="connsiteX3" fmla="*/ 2417830 w 3259303"/>
                  <a:gd name="connsiteY3" fmla="*/ 560982 h 3242474"/>
                  <a:gd name="connsiteX4" fmla="*/ 3259303 w 3259303"/>
                  <a:gd name="connsiteY4" fmla="*/ 1828800 h 3242474"/>
                  <a:gd name="connsiteX5" fmla="*/ 2311244 w 3259303"/>
                  <a:gd name="connsiteY5" fmla="*/ 3107838 h 3242474"/>
                  <a:gd name="connsiteX6" fmla="*/ 622689 w 3259303"/>
                  <a:gd name="connsiteY6" fmla="*/ 2664663 h 3242474"/>
                  <a:gd name="connsiteX7" fmla="*/ 398297 w 3259303"/>
                  <a:gd name="connsiteY7" fmla="*/ 3242474 h 3242474"/>
                  <a:gd name="connsiteX8" fmla="*/ 0 w 3259303"/>
                  <a:gd name="connsiteY8" fmla="*/ 3236864 h 3242474"/>
                  <a:gd name="connsiteX9" fmla="*/ 218783 w 3259303"/>
                  <a:gd name="connsiteY9" fmla="*/ 2328074 h 3242474"/>
                  <a:gd name="connsiteX10" fmla="*/ 1593187 w 3259303"/>
                  <a:gd name="connsiteY10" fmla="*/ 1991485 h 3242474"/>
                  <a:gd name="connsiteX11" fmla="*/ 1250989 w 3259303"/>
                  <a:gd name="connsiteY11" fmla="*/ 959279 h 3242474"/>
                  <a:gd name="connsiteX12" fmla="*/ 1065864 w 3259303"/>
                  <a:gd name="connsiteY12" fmla="*/ 16828 h 3242474"/>
                  <a:gd name="connsiteX0" fmla="*/ 1065864 w 3259303"/>
                  <a:gd name="connsiteY0" fmla="*/ 16828 h 3242474"/>
                  <a:gd name="connsiteX1" fmla="*/ 1464162 w 3259303"/>
                  <a:gd name="connsiteY1" fmla="*/ 0 h 3242474"/>
                  <a:gd name="connsiteX2" fmla="*/ 1682945 w 3259303"/>
                  <a:gd name="connsiteY2" fmla="*/ 734886 h 3242474"/>
                  <a:gd name="connsiteX3" fmla="*/ 2417830 w 3259303"/>
                  <a:gd name="connsiteY3" fmla="*/ 560982 h 3242474"/>
                  <a:gd name="connsiteX4" fmla="*/ 3259303 w 3259303"/>
                  <a:gd name="connsiteY4" fmla="*/ 1828800 h 3242474"/>
                  <a:gd name="connsiteX5" fmla="*/ 2311244 w 3259303"/>
                  <a:gd name="connsiteY5" fmla="*/ 3107838 h 3242474"/>
                  <a:gd name="connsiteX6" fmla="*/ 622689 w 3259303"/>
                  <a:gd name="connsiteY6" fmla="*/ 2664663 h 3242474"/>
                  <a:gd name="connsiteX7" fmla="*/ 398297 w 3259303"/>
                  <a:gd name="connsiteY7" fmla="*/ 3242474 h 3242474"/>
                  <a:gd name="connsiteX8" fmla="*/ 0 w 3259303"/>
                  <a:gd name="connsiteY8" fmla="*/ 3236864 h 3242474"/>
                  <a:gd name="connsiteX9" fmla="*/ 437566 w 3259303"/>
                  <a:gd name="connsiteY9" fmla="*/ 2260757 h 3242474"/>
                  <a:gd name="connsiteX10" fmla="*/ 1593187 w 3259303"/>
                  <a:gd name="connsiteY10" fmla="*/ 1991485 h 3242474"/>
                  <a:gd name="connsiteX11" fmla="*/ 1250989 w 3259303"/>
                  <a:gd name="connsiteY11" fmla="*/ 959279 h 3242474"/>
                  <a:gd name="connsiteX12" fmla="*/ 1065864 w 3259303"/>
                  <a:gd name="connsiteY12" fmla="*/ 16828 h 3242474"/>
                  <a:gd name="connsiteX0" fmla="*/ 1065864 w 3259303"/>
                  <a:gd name="connsiteY0" fmla="*/ 16828 h 3242474"/>
                  <a:gd name="connsiteX1" fmla="*/ 1464162 w 3259303"/>
                  <a:gd name="connsiteY1" fmla="*/ 0 h 3242474"/>
                  <a:gd name="connsiteX2" fmla="*/ 1682945 w 3259303"/>
                  <a:gd name="connsiteY2" fmla="*/ 734886 h 3242474"/>
                  <a:gd name="connsiteX3" fmla="*/ 2417830 w 3259303"/>
                  <a:gd name="connsiteY3" fmla="*/ 560982 h 3242474"/>
                  <a:gd name="connsiteX4" fmla="*/ 3259303 w 3259303"/>
                  <a:gd name="connsiteY4" fmla="*/ 1828800 h 3242474"/>
                  <a:gd name="connsiteX5" fmla="*/ 2311244 w 3259303"/>
                  <a:gd name="connsiteY5" fmla="*/ 3107838 h 3242474"/>
                  <a:gd name="connsiteX6" fmla="*/ 622689 w 3259303"/>
                  <a:gd name="connsiteY6" fmla="*/ 2664663 h 3242474"/>
                  <a:gd name="connsiteX7" fmla="*/ 398297 w 3259303"/>
                  <a:gd name="connsiteY7" fmla="*/ 3242474 h 3242474"/>
                  <a:gd name="connsiteX8" fmla="*/ 0 w 3259303"/>
                  <a:gd name="connsiteY8" fmla="*/ 3236864 h 3242474"/>
                  <a:gd name="connsiteX9" fmla="*/ 437566 w 3259303"/>
                  <a:gd name="connsiteY9" fmla="*/ 2260757 h 3242474"/>
                  <a:gd name="connsiteX10" fmla="*/ 1593187 w 3259303"/>
                  <a:gd name="connsiteY10" fmla="*/ 1991485 h 3242474"/>
                  <a:gd name="connsiteX11" fmla="*/ 1250989 w 3259303"/>
                  <a:gd name="connsiteY11" fmla="*/ 959279 h 3242474"/>
                  <a:gd name="connsiteX12" fmla="*/ 1065864 w 3259303"/>
                  <a:gd name="connsiteY12" fmla="*/ 16828 h 3242474"/>
                  <a:gd name="connsiteX0" fmla="*/ 1065864 w 3259303"/>
                  <a:gd name="connsiteY0" fmla="*/ 16828 h 3242474"/>
                  <a:gd name="connsiteX1" fmla="*/ 1464162 w 3259303"/>
                  <a:gd name="connsiteY1" fmla="*/ 0 h 3242474"/>
                  <a:gd name="connsiteX2" fmla="*/ 1682945 w 3259303"/>
                  <a:gd name="connsiteY2" fmla="*/ 734886 h 3242474"/>
                  <a:gd name="connsiteX3" fmla="*/ 2417830 w 3259303"/>
                  <a:gd name="connsiteY3" fmla="*/ 560982 h 3242474"/>
                  <a:gd name="connsiteX4" fmla="*/ 3259303 w 3259303"/>
                  <a:gd name="connsiteY4" fmla="*/ 1828800 h 3242474"/>
                  <a:gd name="connsiteX5" fmla="*/ 2311244 w 3259303"/>
                  <a:gd name="connsiteY5" fmla="*/ 3107838 h 3242474"/>
                  <a:gd name="connsiteX6" fmla="*/ 622689 w 3259303"/>
                  <a:gd name="connsiteY6" fmla="*/ 2664663 h 3242474"/>
                  <a:gd name="connsiteX7" fmla="*/ 398297 w 3259303"/>
                  <a:gd name="connsiteY7" fmla="*/ 3242474 h 3242474"/>
                  <a:gd name="connsiteX8" fmla="*/ 0 w 3259303"/>
                  <a:gd name="connsiteY8" fmla="*/ 3236864 h 3242474"/>
                  <a:gd name="connsiteX9" fmla="*/ 448785 w 3259303"/>
                  <a:gd name="connsiteY9" fmla="*/ 2232708 h 3242474"/>
                  <a:gd name="connsiteX10" fmla="*/ 1593187 w 3259303"/>
                  <a:gd name="connsiteY10" fmla="*/ 1991485 h 3242474"/>
                  <a:gd name="connsiteX11" fmla="*/ 1250989 w 3259303"/>
                  <a:gd name="connsiteY11" fmla="*/ 959279 h 3242474"/>
                  <a:gd name="connsiteX12" fmla="*/ 1065864 w 3259303"/>
                  <a:gd name="connsiteY12" fmla="*/ 16828 h 3242474"/>
                  <a:gd name="connsiteX0" fmla="*/ 1065864 w 3259303"/>
                  <a:gd name="connsiteY0" fmla="*/ 16828 h 3242474"/>
                  <a:gd name="connsiteX1" fmla="*/ 1464162 w 3259303"/>
                  <a:gd name="connsiteY1" fmla="*/ 0 h 3242474"/>
                  <a:gd name="connsiteX2" fmla="*/ 1682945 w 3259303"/>
                  <a:gd name="connsiteY2" fmla="*/ 734886 h 3242474"/>
                  <a:gd name="connsiteX3" fmla="*/ 2417830 w 3259303"/>
                  <a:gd name="connsiteY3" fmla="*/ 560982 h 3242474"/>
                  <a:gd name="connsiteX4" fmla="*/ 3259303 w 3259303"/>
                  <a:gd name="connsiteY4" fmla="*/ 1828800 h 3242474"/>
                  <a:gd name="connsiteX5" fmla="*/ 2311244 w 3259303"/>
                  <a:gd name="connsiteY5" fmla="*/ 3107838 h 3242474"/>
                  <a:gd name="connsiteX6" fmla="*/ 622689 w 3259303"/>
                  <a:gd name="connsiteY6" fmla="*/ 2664663 h 3242474"/>
                  <a:gd name="connsiteX7" fmla="*/ 398297 w 3259303"/>
                  <a:gd name="connsiteY7" fmla="*/ 3242474 h 3242474"/>
                  <a:gd name="connsiteX8" fmla="*/ 0 w 3259303"/>
                  <a:gd name="connsiteY8" fmla="*/ 3236864 h 3242474"/>
                  <a:gd name="connsiteX9" fmla="*/ 448785 w 3259303"/>
                  <a:gd name="connsiteY9" fmla="*/ 2232708 h 3242474"/>
                  <a:gd name="connsiteX10" fmla="*/ 1593187 w 3259303"/>
                  <a:gd name="connsiteY10" fmla="*/ 1991485 h 3242474"/>
                  <a:gd name="connsiteX11" fmla="*/ 1250989 w 3259303"/>
                  <a:gd name="connsiteY11" fmla="*/ 959279 h 3242474"/>
                  <a:gd name="connsiteX12" fmla="*/ 1065864 w 3259303"/>
                  <a:gd name="connsiteY12" fmla="*/ 16828 h 3242474"/>
                  <a:gd name="connsiteX0" fmla="*/ 1065864 w 3259303"/>
                  <a:gd name="connsiteY0" fmla="*/ 16828 h 3242474"/>
                  <a:gd name="connsiteX1" fmla="*/ 1464162 w 3259303"/>
                  <a:gd name="connsiteY1" fmla="*/ 0 h 3242474"/>
                  <a:gd name="connsiteX2" fmla="*/ 1682945 w 3259303"/>
                  <a:gd name="connsiteY2" fmla="*/ 734886 h 3242474"/>
                  <a:gd name="connsiteX3" fmla="*/ 2417830 w 3259303"/>
                  <a:gd name="connsiteY3" fmla="*/ 560982 h 3242474"/>
                  <a:gd name="connsiteX4" fmla="*/ 3259303 w 3259303"/>
                  <a:gd name="connsiteY4" fmla="*/ 1828800 h 3242474"/>
                  <a:gd name="connsiteX5" fmla="*/ 2311244 w 3259303"/>
                  <a:gd name="connsiteY5" fmla="*/ 3107838 h 3242474"/>
                  <a:gd name="connsiteX6" fmla="*/ 622689 w 3259303"/>
                  <a:gd name="connsiteY6" fmla="*/ 2664663 h 3242474"/>
                  <a:gd name="connsiteX7" fmla="*/ 398297 w 3259303"/>
                  <a:gd name="connsiteY7" fmla="*/ 3242474 h 3242474"/>
                  <a:gd name="connsiteX8" fmla="*/ 0 w 3259303"/>
                  <a:gd name="connsiteY8" fmla="*/ 3236864 h 3242474"/>
                  <a:gd name="connsiteX9" fmla="*/ 448785 w 3259303"/>
                  <a:gd name="connsiteY9" fmla="*/ 2232708 h 3242474"/>
                  <a:gd name="connsiteX10" fmla="*/ 1593187 w 3259303"/>
                  <a:gd name="connsiteY10" fmla="*/ 1991485 h 3242474"/>
                  <a:gd name="connsiteX11" fmla="*/ 1250989 w 3259303"/>
                  <a:gd name="connsiteY11" fmla="*/ 959279 h 3242474"/>
                  <a:gd name="connsiteX12" fmla="*/ 1065864 w 3259303"/>
                  <a:gd name="connsiteY12" fmla="*/ 16828 h 3242474"/>
                  <a:gd name="connsiteX0" fmla="*/ 1065864 w 3259303"/>
                  <a:gd name="connsiteY0" fmla="*/ 16828 h 3242474"/>
                  <a:gd name="connsiteX1" fmla="*/ 1464162 w 3259303"/>
                  <a:gd name="connsiteY1" fmla="*/ 0 h 3242474"/>
                  <a:gd name="connsiteX2" fmla="*/ 1682945 w 3259303"/>
                  <a:gd name="connsiteY2" fmla="*/ 734886 h 3242474"/>
                  <a:gd name="connsiteX3" fmla="*/ 2417830 w 3259303"/>
                  <a:gd name="connsiteY3" fmla="*/ 560982 h 3242474"/>
                  <a:gd name="connsiteX4" fmla="*/ 3259303 w 3259303"/>
                  <a:gd name="connsiteY4" fmla="*/ 1828800 h 3242474"/>
                  <a:gd name="connsiteX5" fmla="*/ 2311244 w 3259303"/>
                  <a:gd name="connsiteY5" fmla="*/ 3107838 h 3242474"/>
                  <a:gd name="connsiteX6" fmla="*/ 622689 w 3259303"/>
                  <a:gd name="connsiteY6" fmla="*/ 2664663 h 3242474"/>
                  <a:gd name="connsiteX7" fmla="*/ 398297 w 3259303"/>
                  <a:gd name="connsiteY7" fmla="*/ 3242474 h 3242474"/>
                  <a:gd name="connsiteX8" fmla="*/ 0 w 3259303"/>
                  <a:gd name="connsiteY8" fmla="*/ 3236864 h 3242474"/>
                  <a:gd name="connsiteX9" fmla="*/ 448785 w 3259303"/>
                  <a:gd name="connsiteY9" fmla="*/ 2232708 h 3242474"/>
                  <a:gd name="connsiteX10" fmla="*/ 1593187 w 3259303"/>
                  <a:gd name="connsiteY10" fmla="*/ 1991485 h 3242474"/>
                  <a:gd name="connsiteX11" fmla="*/ 1250989 w 3259303"/>
                  <a:gd name="connsiteY11" fmla="*/ 959279 h 3242474"/>
                  <a:gd name="connsiteX12" fmla="*/ 1065864 w 3259303"/>
                  <a:gd name="connsiteY12" fmla="*/ 16828 h 3242474"/>
                  <a:gd name="connsiteX0" fmla="*/ 1065864 w 3259303"/>
                  <a:gd name="connsiteY0" fmla="*/ 16828 h 3242474"/>
                  <a:gd name="connsiteX1" fmla="*/ 1464162 w 3259303"/>
                  <a:gd name="connsiteY1" fmla="*/ 0 h 3242474"/>
                  <a:gd name="connsiteX2" fmla="*/ 1682945 w 3259303"/>
                  <a:gd name="connsiteY2" fmla="*/ 734886 h 3242474"/>
                  <a:gd name="connsiteX3" fmla="*/ 2417830 w 3259303"/>
                  <a:gd name="connsiteY3" fmla="*/ 560982 h 3242474"/>
                  <a:gd name="connsiteX4" fmla="*/ 3259303 w 3259303"/>
                  <a:gd name="connsiteY4" fmla="*/ 1828800 h 3242474"/>
                  <a:gd name="connsiteX5" fmla="*/ 2311244 w 3259303"/>
                  <a:gd name="connsiteY5" fmla="*/ 3107838 h 3242474"/>
                  <a:gd name="connsiteX6" fmla="*/ 622689 w 3259303"/>
                  <a:gd name="connsiteY6" fmla="*/ 2664663 h 3242474"/>
                  <a:gd name="connsiteX7" fmla="*/ 398297 w 3259303"/>
                  <a:gd name="connsiteY7" fmla="*/ 3242474 h 3242474"/>
                  <a:gd name="connsiteX8" fmla="*/ 0 w 3259303"/>
                  <a:gd name="connsiteY8" fmla="*/ 3236864 h 3242474"/>
                  <a:gd name="connsiteX9" fmla="*/ 448785 w 3259303"/>
                  <a:gd name="connsiteY9" fmla="*/ 2232708 h 3242474"/>
                  <a:gd name="connsiteX10" fmla="*/ 1593187 w 3259303"/>
                  <a:gd name="connsiteY10" fmla="*/ 1991485 h 3242474"/>
                  <a:gd name="connsiteX11" fmla="*/ 1250989 w 3259303"/>
                  <a:gd name="connsiteY11" fmla="*/ 959279 h 3242474"/>
                  <a:gd name="connsiteX12" fmla="*/ 1065864 w 3259303"/>
                  <a:gd name="connsiteY12" fmla="*/ 16828 h 3242474"/>
                  <a:gd name="connsiteX0" fmla="*/ 1065864 w 3259303"/>
                  <a:gd name="connsiteY0" fmla="*/ 16828 h 3242474"/>
                  <a:gd name="connsiteX1" fmla="*/ 1464162 w 3259303"/>
                  <a:gd name="connsiteY1" fmla="*/ 0 h 3242474"/>
                  <a:gd name="connsiteX2" fmla="*/ 1682945 w 3259303"/>
                  <a:gd name="connsiteY2" fmla="*/ 734886 h 3242474"/>
                  <a:gd name="connsiteX3" fmla="*/ 2417830 w 3259303"/>
                  <a:gd name="connsiteY3" fmla="*/ 560982 h 3242474"/>
                  <a:gd name="connsiteX4" fmla="*/ 3259303 w 3259303"/>
                  <a:gd name="connsiteY4" fmla="*/ 1828800 h 3242474"/>
                  <a:gd name="connsiteX5" fmla="*/ 2311244 w 3259303"/>
                  <a:gd name="connsiteY5" fmla="*/ 3107838 h 3242474"/>
                  <a:gd name="connsiteX6" fmla="*/ 622689 w 3259303"/>
                  <a:gd name="connsiteY6" fmla="*/ 2664663 h 3242474"/>
                  <a:gd name="connsiteX7" fmla="*/ 398297 w 3259303"/>
                  <a:gd name="connsiteY7" fmla="*/ 3242474 h 3242474"/>
                  <a:gd name="connsiteX8" fmla="*/ 0 w 3259303"/>
                  <a:gd name="connsiteY8" fmla="*/ 3236864 h 3242474"/>
                  <a:gd name="connsiteX9" fmla="*/ 448785 w 3259303"/>
                  <a:gd name="connsiteY9" fmla="*/ 2232708 h 3242474"/>
                  <a:gd name="connsiteX10" fmla="*/ 1593187 w 3259303"/>
                  <a:gd name="connsiteY10" fmla="*/ 1991485 h 3242474"/>
                  <a:gd name="connsiteX11" fmla="*/ 1250989 w 3259303"/>
                  <a:gd name="connsiteY11" fmla="*/ 959279 h 3242474"/>
                  <a:gd name="connsiteX12" fmla="*/ 1065864 w 3259303"/>
                  <a:gd name="connsiteY12" fmla="*/ 16828 h 3242474"/>
                  <a:gd name="connsiteX0" fmla="*/ 1065864 w 3259303"/>
                  <a:gd name="connsiteY0" fmla="*/ 16828 h 3242474"/>
                  <a:gd name="connsiteX1" fmla="*/ 1464162 w 3259303"/>
                  <a:gd name="connsiteY1" fmla="*/ 0 h 3242474"/>
                  <a:gd name="connsiteX2" fmla="*/ 1682945 w 3259303"/>
                  <a:gd name="connsiteY2" fmla="*/ 734886 h 3242474"/>
                  <a:gd name="connsiteX3" fmla="*/ 2417830 w 3259303"/>
                  <a:gd name="connsiteY3" fmla="*/ 560982 h 3242474"/>
                  <a:gd name="connsiteX4" fmla="*/ 3259303 w 3259303"/>
                  <a:gd name="connsiteY4" fmla="*/ 1828800 h 3242474"/>
                  <a:gd name="connsiteX5" fmla="*/ 2311244 w 3259303"/>
                  <a:gd name="connsiteY5" fmla="*/ 3107838 h 3242474"/>
                  <a:gd name="connsiteX6" fmla="*/ 622689 w 3259303"/>
                  <a:gd name="connsiteY6" fmla="*/ 2664663 h 3242474"/>
                  <a:gd name="connsiteX7" fmla="*/ 398297 w 3259303"/>
                  <a:gd name="connsiteY7" fmla="*/ 3242474 h 3242474"/>
                  <a:gd name="connsiteX8" fmla="*/ 0 w 3259303"/>
                  <a:gd name="connsiteY8" fmla="*/ 3236864 h 3242474"/>
                  <a:gd name="connsiteX9" fmla="*/ 448785 w 3259303"/>
                  <a:gd name="connsiteY9" fmla="*/ 2232708 h 3242474"/>
                  <a:gd name="connsiteX10" fmla="*/ 1576358 w 3259303"/>
                  <a:gd name="connsiteY10" fmla="*/ 1991485 h 3242474"/>
                  <a:gd name="connsiteX11" fmla="*/ 1250989 w 3259303"/>
                  <a:gd name="connsiteY11" fmla="*/ 959279 h 3242474"/>
                  <a:gd name="connsiteX12" fmla="*/ 1065864 w 3259303"/>
                  <a:gd name="connsiteY12" fmla="*/ 16828 h 3242474"/>
                  <a:gd name="connsiteX0" fmla="*/ 1065864 w 3259303"/>
                  <a:gd name="connsiteY0" fmla="*/ 16828 h 3242474"/>
                  <a:gd name="connsiteX1" fmla="*/ 1464162 w 3259303"/>
                  <a:gd name="connsiteY1" fmla="*/ 0 h 3242474"/>
                  <a:gd name="connsiteX2" fmla="*/ 1682945 w 3259303"/>
                  <a:gd name="connsiteY2" fmla="*/ 734886 h 3242474"/>
                  <a:gd name="connsiteX3" fmla="*/ 2417830 w 3259303"/>
                  <a:gd name="connsiteY3" fmla="*/ 560982 h 3242474"/>
                  <a:gd name="connsiteX4" fmla="*/ 3259303 w 3259303"/>
                  <a:gd name="connsiteY4" fmla="*/ 1828800 h 3242474"/>
                  <a:gd name="connsiteX5" fmla="*/ 2311244 w 3259303"/>
                  <a:gd name="connsiteY5" fmla="*/ 3107838 h 3242474"/>
                  <a:gd name="connsiteX6" fmla="*/ 622689 w 3259303"/>
                  <a:gd name="connsiteY6" fmla="*/ 2664663 h 3242474"/>
                  <a:gd name="connsiteX7" fmla="*/ 398297 w 3259303"/>
                  <a:gd name="connsiteY7" fmla="*/ 3242474 h 3242474"/>
                  <a:gd name="connsiteX8" fmla="*/ 0 w 3259303"/>
                  <a:gd name="connsiteY8" fmla="*/ 3236864 h 3242474"/>
                  <a:gd name="connsiteX9" fmla="*/ 448785 w 3259303"/>
                  <a:gd name="connsiteY9" fmla="*/ 2232708 h 3242474"/>
                  <a:gd name="connsiteX10" fmla="*/ 1576358 w 3259303"/>
                  <a:gd name="connsiteY10" fmla="*/ 1991485 h 3242474"/>
                  <a:gd name="connsiteX11" fmla="*/ 1250989 w 3259303"/>
                  <a:gd name="connsiteY11" fmla="*/ 959279 h 3242474"/>
                  <a:gd name="connsiteX12" fmla="*/ 1065864 w 3259303"/>
                  <a:gd name="connsiteY12" fmla="*/ 16828 h 3242474"/>
                  <a:gd name="connsiteX0" fmla="*/ 1004156 w 3197595"/>
                  <a:gd name="connsiteY0" fmla="*/ 16828 h 3242474"/>
                  <a:gd name="connsiteX1" fmla="*/ 1402454 w 3197595"/>
                  <a:gd name="connsiteY1" fmla="*/ 0 h 3242474"/>
                  <a:gd name="connsiteX2" fmla="*/ 1621237 w 3197595"/>
                  <a:gd name="connsiteY2" fmla="*/ 734886 h 3242474"/>
                  <a:gd name="connsiteX3" fmla="*/ 2356122 w 3197595"/>
                  <a:gd name="connsiteY3" fmla="*/ 560982 h 3242474"/>
                  <a:gd name="connsiteX4" fmla="*/ 3197595 w 3197595"/>
                  <a:gd name="connsiteY4" fmla="*/ 1828800 h 3242474"/>
                  <a:gd name="connsiteX5" fmla="*/ 2249536 w 3197595"/>
                  <a:gd name="connsiteY5" fmla="*/ 3107838 h 3242474"/>
                  <a:gd name="connsiteX6" fmla="*/ 560981 w 3197595"/>
                  <a:gd name="connsiteY6" fmla="*/ 2664663 h 3242474"/>
                  <a:gd name="connsiteX7" fmla="*/ 336589 w 3197595"/>
                  <a:gd name="connsiteY7" fmla="*/ 3242474 h 3242474"/>
                  <a:gd name="connsiteX8" fmla="*/ 0 w 3197595"/>
                  <a:gd name="connsiteY8" fmla="*/ 3236864 h 3242474"/>
                  <a:gd name="connsiteX9" fmla="*/ 387077 w 3197595"/>
                  <a:gd name="connsiteY9" fmla="*/ 2232708 h 3242474"/>
                  <a:gd name="connsiteX10" fmla="*/ 1514650 w 3197595"/>
                  <a:gd name="connsiteY10" fmla="*/ 1991485 h 3242474"/>
                  <a:gd name="connsiteX11" fmla="*/ 1189281 w 3197595"/>
                  <a:gd name="connsiteY11" fmla="*/ 959279 h 3242474"/>
                  <a:gd name="connsiteX12" fmla="*/ 1004156 w 3197595"/>
                  <a:gd name="connsiteY12" fmla="*/ 16828 h 3242474"/>
                  <a:gd name="connsiteX0" fmla="*/ 1011476 w 3204915"/>
                  <a:gd name="connsiteY0" fmla="*/ 16828 h 3242474"/>
                  <a:gd name="connsiteX1" fmla="*/ 1409774 w 3204915"/>
                  <a:gd name="connsiteY1" fmla="*/ 0 h 3242474"/>
                  <a:gd name="connsiteX2" fmla="*/ 1628557 w 3204915"/>
                  <a:gd name="connsiteY2" fmla="*/ 734886 h 3242474"/>
                  <a:gd name="connsiteX3" fmla="*/ 2363442 w 3204915"/>
                  <a:gd name="connsiteY3" fmla="*/ 560982 h 3242474"/>
                  <a:gd name="connsiteX4" fmla="*/ 3204915 w 3204915"/>
                  <a:gd name="connsiteY4" fmla="*/ 1828800 h 3242474"/>
                  <a:gd name="connsiteX5" fmla="*/ 2256856 w 3204915"/>
                  <a:gd name="connsiteY5" fmla="*/ 3107838 h 3242474"/>
                  <a:gd name="connsiteX6" fmla="*/ 568301 w 3204915"/>
                  <a:gd name="connsiteY6" fmla="*/ 2664663 h 3242474"/>
                  <a:gd name="connsiteX7" fmla="*/ 343909 w 3204915"/>
                  <a:gd name="connsiteY7" fmla="*/ 3242474 h 3242474"/>
                  <a:gd name="connsiteX8" fmla="*/ 7320 w 3204915"/>
                  <a:gd name="connsiteY8" fmla="*/ 3236864 h 3242474"/>
                  <a:gd name="connsiteX9" fmla="*/ 394397 w 3204915"/>
                  <a:gd name="connsiteY9" fmla="*/ 2232708 h 3242474"/>
                  <a:gd name="connsiteX10" fmla="*/ 1521970 w 3204915"/>
                  <a:gd name="connsiteY10" fmla="*/ 1991485 h 3242474"/>
                  <a:gd name="connsiteX11" fmla="*/ 1196601 w 3204915"/>
                  <a:gd name="connsiteY11" fmla="*/ 959279 h 3242474"/>
                  <a:gd name="connsiteX12" fmla="*/ 1011476 w 3204915"/>
                  <a:gd name="connsiteY12" fmla="*/ 16828 h 3242474"/>
                  <a:gd name="connsiteX0" fmla="*/ 1007292 w 3200731"/>
                  <a:gd name="connsiteY0" fmla="*/ 16828 h 3242474"/>
                  <a:gd name="connsiteX1" fmla="*/ 1405590 w 3200731"/>
                  <a:gd name="connsiteY1" fmla="*/ 0 h 3242474"/>
                  <a:gd name="connsiteX2" fmla="*/ 1624373 w 3200731"/>
                  <a:gd name="connsiteY2" fmla="*/ 734886 h 3242474"/>
                  <a:gd name="connsiteX3" fmla="*/ 2359258 w 3200731"/>
                  <a:gd name="connsiteY3" fmla="*/ 560982 h 3242474"/>
                  <a:gd name="connsiteX4" fmla="*/ 3200731 w 3200731"/>
                  <a:gd name="connsiteY4" fmla="*/ 1828800 h 3242474"/>
                  <a:gd name="connsiteX5" fmla="*/ 2252672 w 3200731"/>
                  <a:gd name="connsiteY5" fmla="*/ 3107838 h 3242474"/>
                  <a:gd name="connsiteX6" fmla="*/ 564117 w 3200731"/>
                  <a:gd name="connsiteY6" fmla="*/ 2664663 h 3242474"/>
                  <a:gd name="connsiteX7" fmla="*/ 339725 w 3200731"/>
                  <a:gd name="connsiteY7" fmla="*/ 3242474 h 3242474"/>
                  <a:gd name="connsiteX8" fmla="*/ 3136 w 3200731"/>
                  <a:gd name="connsiteY8" fmla="*/ 3236864 h 3242474"/>
                  <a:gd name="connsiteX9" fmla="*/ 390213 w 3200731"/>
                  <a:gd name="connsiteY9" fmla="*/ 2232708 h 3242474"/>
                  <a:gd name="connsiteX10" fmla="*/ 1517786 w 3200731"/>
                  <a:gd name="connsiteY10" fmla="*/ 1991485 h 3242474"/>
                  <a:gd name="connsiteX11" fmla="*/ 1192417 w 3200731"/>
                  <a:gd name="connsiteY11" fmla="*/ 959279 h 3242474"/>
                  <a:gd name="connsiteX12" fmla="*/ 1007292 w 3200731"/>
                  <a:gd name="connsiteY12" fmla="*/ 16828 h 3242474"/>
                  <a:gd name="connsiteX0" fmla="*/ 1051443 w 3244882"/>
                  <a:gd name="connsiteY0" fmla="*/ 16828 h 3242474"/>
                  <a:gd name="connsiteX1" fmla="*/ 1449741 w 3244882"/>
                  <a:gd name="connsiteY1" fmla="*/ 0 h 3242474"/>
                  <a:gd name="connsiteX2" fmla="*/ 1668524 w 3244882"/>
                  <a:gd name="connsiteY2" fmla="*/ 734886 h 3242474"/>
                  <a:gd name="connsiteX3" fmla="*/ 2403409 w 3244882"/>
                  <a:gd name="connsiteY3" fmla="*/ 560982 h 3242474"/>
                  <a:gd name="connsiteX4" fmla="*/ 3244882 w 3244882"/>
                  <a:gd name="connsiteY4" fmla="*/ 1828800 h 3242474"/>
                  <a:gd name="connsiteX5" fmla="*/ 2296823 w 3244882"/>
                  <a:gd name="connsiteY5" fmla="*/ 3107838 h 3242474"/>
                  <a:gd name="connsiteX6" fmla="*/ 608268 w 3244882"/>
                  <a:gd name="connsiteY6" fmla="*/ 2664663 h 3242474"/>
                  <a:gd name="connsiteX7" fmla="*/ 383876 w 3244882"/>
                  <a:gd name="connsiteY7" fmla="*/ 3242474 h 3242474"/>
                  <a:gd name="connsiteX8" fmla="*/ 2408 w 3244882"/>
                  <a:gd name="connsiteY8" fmla="*/ 3236864 h 3242474"/>
                  <a:gd name="connsiteX9" fmla="*/ 434364 w 3244882"/>
                  <a:gd name="connsiteY9" fmla="*/ 2232708 h 3242474"/>
                  <a:gd name="connsiteX10" fmla="*/ 1561937 w 3244882"/>
                  <a:gd name="connsiteY10" fmla="*/ 1991485 h 3242474"/>
                  <a:gd name="connsiteX11" fmla="*/ 1236568 w 3244882"/>
                  <a:gd name="connsiteY11" fmla="*/ 959279 h 3242474"/>
                  <a:gd name="connsiteX12" fmla="*/ 1051443 w 3244882"/>
                  <a:gd name="connsiteY12" fmla="*/ 16828 h 3242474"/>
                  <a:gd name="connsiteX0" fmla="*/ 1049313 w 3242752"/>
                  <a:gd name="connsiteY0" fmla="*/ 16828 h 3242474"/>
                  <a:gd name="connsiteX1" fmla="*/ 1447611 w 3242752"/>
                  <a:gd name="connsiteY1" fmla="*/ 0 h 3242474"/>
                  <a:gd name="connsiteX2" fmla="*/ 1666394 w 3242752"/>
                  <a:gd name="connsiteY2" fmla="*/ 734886 h 3242474"/>
                  <a:gd name="connsiteX3" fmla="*/ 2401279 w 3242752"/>
                  <a:gd name="connsiteY3" fmla="*/ 560982 h 3242474"/>
                  <a:gd name="connsiteX4" fmla="*/ 3242752 w 3242752"/>
                  <a:gd name="connsiteY4" fmla="*/ 1828800 h 3242474"/>
                  <a:gd name="connsiteX5" fmla="*/ 2294693 w 3242752"/>
                  <a:gd name="connsiteY5" fmla="*/ 3107838 h 3242474"/>
                  <a:gd name="connsiteX6" fmla="*/ 606138 w 3242752"/>
                  <a:gd name="connsiteY6" fmla="*/ 2664663 h 3242474"/>
                  <a:gd name="connsiteX7" fmla="*/ 381746 w 3242752"/>
                  <a:gd name="connsiteY7" fmla="*/ 3242474 h 3242474"/>
                  <a:gd name="connsiteX8" fmla="*/ 278 w 3242752"/>
                  <a:gd name="connsiteY8" fmla="*/ 3236864 h 3242474"/>
                  <a:gd name="connsiteX9" fmla="*/ 432234 w 3242752"/>
                  <a:gd name="connsiteY9" fmla="*/ 2232708 h 3242474"/>
                  <a:gd name="connsiteX10" fmla="*/ 1559807 w 3242752"/>
                  <a:gd name="connsiteY10" fmla="*/ 1991485 h 3242474"/>
                  <a:gd name="connsiteX11" fmla="*/ 1234438 w 3242752"/>
                  <a:gd name="connsiteY11" fmla="*/ 959279 h 3242474"/>
                  <a:gd name="connsiteX12" fmla="*/ 1049313 w 3242752"/>
                  <a:gd name="connsiteY12" fmla="*/ 16828 h 3242474"/>
                  <a:gd name="connsiteX0" fmla="*/ 1049035 w 3242474"/>
                  <a:gd name="connsiteY0" fmla="*/ 16828 h 3242474"/>
                  <a:gd name="connsiteX1" fmla="*/ 1447333 w 3242474"/>
                  <a:gd name="connsiteY1" fmla="*/ 0 h 3242474"/>
                  <a:gd name="connsiteX2" fmla="*/ 1666116 w 3242474"/>
                  <a:gd name="connsiteY2" fmla="*/ 734886 h 3242474"/>
                  <a:gd name="connsiteX3" fmla="*/ 2401001 w 3242474"/>
                  <a:gd name="connsiteY3" fmla="*/ 560982 h 3242474"/>
                  <a:gd name="connsiteX4" fmla="*/ 3242474 w 3242474"/>
                  <a:gd name="connsiteY4" fmla="*/ 1828800 h 3242474"/>
                  <a:gd name="connsiteX5" fmla="*/ 2294415 w 3242474"/>
                  <a:gd name="connsiteY5" fmla="*/ 3107838 h 3242474"/>
                  <a:gd name="connsiteX6" fmla="*/ 605860 w 3242474"/>
                  <a:gd name="connsiteY6" fmla="*/ 2664663 h 3242474"/>
                  <a:gd name="connsiteX7" fmla="*/ 381468 w 3242474"/>
                  <a:gd name="connsiteY7" fmla="*/ 3242474 h 3242474"/>
                  <a:gd name="connsiteX8" fmla="*/ 0 w 3242474"/>
                  <a:gd name="connsiteY8" fmla="*/ 3236864 h 3242474"/>
                  <a:gd name="connsiteX9" fmla="*/ 431956 w 3242474"/>
                  <a:gd name="connsiteY9" fmla="*/ 2232708 h 3242474"/>
                  <a:gd name="connsiteX10" fmla="*/ 1559529 w 3242474"/>
                  <a:gd name="connsiteY10" fmla="*/ 1991485 h 3242474"/>
                  <a:gd name="connsiteX11" fmla="*/ 1234160 w 3242474"/>
                  <a:gd name="connsiteY11" fmla="*/ 959279 h 3242474"/>
                  <a:gd name="connsiteX12" fmla="*/ 1049035 w 3242474"/>
                  <a:gd name="connsiteY12" fmla="*/ 16828 h 3242474"/>
                  <a:gd name="connsiteX0" fmla="*/ 1049035 w 3242474"/>
                  <a:gd name="connsiteY0" fmla="*/ 16828 h 3242474"/>
                  <a:gd name="connsiteX1" fmla="*/ 1447333 w 3242474"/>
                  <a:gd name="connsiteY1" fmla="*/ 0 h 3242474"/>
                  <a:gd name="connsiteX2" fmla="*/ 1666116 w 3242474"/>
                  <a:gd name="connsiteY2" fmla="*/ 734886 h 3242474"/>
                  <a:gd name="connsiteX3" fmla="*/ 2401001 w 3242474"/>
                  <a:gd name="connsiteY3" fmla="*/ 560982 h 3242474"/>
                  <a:gd name="connsiteX4" fmla="*/ 3242474 w 3242474"/>
                  <a:gd name="connsiteY4" fmla="*/ 1828800 h 3242474"/>
                  <a:gd name="connsiteX5" fmla="*/ 2294415 w 3242474"/>
                  <a:gd name="connsiteY5" fmla="*/ 3107838 h 3242474"/>
                  <a:gd name="connsiteX6" fmla="*/ 605860 w 3242474"/>
                  <a:gd name="connsiteY6" fmla="*/ 2664663 h 3242474"/>
                  <a:gd name="connsiteX7" fmla="*/ 381468 w 3242474"/>
                  <a:gd name="connsiteY7" fmla="*/ 3242474 h 3242474"/>
                  <a:gd name="connsiteX8" fmla="*/ 0 w 3242474"/>
                  <a:gd name="connsiteY8" fmla="*/ 3236864 h 3242474"/>
                  <a:gd name="connsiteX9" fmla="*/ 431956 w 3242474"/>
                  <a:gd name="connsiteY9" fmla="*/ 2232708 h 3242474"/>
                  <a:gd name="connsiteX10" fmla="*/ 1559529 w 3242474"/>
                  <a:gd name="connsiteY10" fmla="*/ 1991485 h 3242474"/>
                  <a:gd name="connsiteX11" fmla="*/ 1234160 w 3242474"/>
                  <a:gd name="connsiteY11" fmla="*/ 959279 h 3242474"/>
                  <a:gd name="connsiteX12" fmla="*/ 1049035 w 3242474"/>
                  <a:gd name="connsiteY12" fmla="*/ 16828 h 3242474"/>
                  <a:gd name="connsiteX0" fmla="*/ 1049035 w 3242474"/>
                  <a:gd name="connsiteY0" fmla="*/ 16828 h 3242474"/>
                  <a:gd name="connsiteX1" fmla="*/ 1447333 w 3242474"/>
                  <a:gd name="connsiteY1" fmla="*/ 0 h 3242474"/>
                  <a:gd name="connsiteX2" fmla="*/ 1666116 w 3242474"/>
                  <a:gd name="connsiteY2" fmla="*/ 734886 h 3242474"/>
                  <a:gd name="connsiteX3" fmla="*/ 2401001 w 3242474"/>
                  <a:gd name="connsiteY3" fmla="*/ 560982 h 3242474"/>
                  <a:gd name="connsiteX4" fmla="*/ 3242474 w 3242474"/>
                  <a:gd name="connsiteY4" fmla="*/ 1828800 h 3242474"/>
                  <a:gd name="connsiteX5" fmla="*/ 2294415 w 3242474"/>
                  <a:gd name="connsiteY5" fmla="*/ 3107838 h 3242474"/>
                  <a:gd name="connsiteX6" fmla="*/ 605860 w 3242474"/>
                  <a:gd name="connsiteY6" fmla="*/ 2664663 h 3242474"/>
                  <a:gd name="connsiteX7" fmla="*/ 381468 w 3242474"/>
                  <a:gd name="connsiteY7" fmla="*/ 3242474 h 3242474"/>
                  <a:gd name="connsiteX8" fmla="*/ 0 w 3242474"/>
                  <a:gd name="connsiteY8" fmla="*/ 3236864 h 3242474"/>
                  <a:gd name="connsiteX9" fmla="*/ 431956 w 3242474"/>
                  <a:gd name="connsiteY9" fmla="*/ 2232708 h 3242474"/>
                  <a:gd name="connsiteX10" fmla="*/ 1559529 w 3242474"/>
                  <a:gd name="connsiteY10" fmla="*/ 1991485 h 3242474"/>
                  <a:gd name="connsiteX11" fmla="*/ 1234160 w 3242474"/>
                  <a:gd name="connsiteY11" fmla="*/ 959279 h 3242474"/>
                  <a:gd name="connsiteX12" fmla="*/ 1049035 w 3242474"/>
                  <a:gd name="connsiteY12" fmla="*/ 16828 h 3242474"/>
                  <a:gd name="connsiteX0" fmla="*/ 1049035 w 3242474"/>
                  <a:gd name="connsiteY0" fmla="*/ 16828 h 3242474"/>
                  <a:gd name="connsiteX1" fmla="*/ 1447333 w 3242474"/>
                  <a:gd name="connsiteY1" fmla="*/ 0 h 3242474"/>
                  <a:gd name="connsiteX2" fmla="*/ 1666116 w 3242474"/>
                  <a:gd name="connsiteY2" fmla="*/ 734886 h 3242474"/>
                  <a:gd name="connsiteX3" fmla="*/ 2401001 w 3242474"/>
                  <a:gd name="connsiteY3" fmla="*/ 560982 h 3242474"/>
                  <a:gd name="connsiteX4" fmla="*/ 3242474 w 3242474"/>
                  <a:gd name="connsiteY4" fmla="*/ 1828800 h 3242474"/>
                  <a:gd name="connsiteX5" fmla="*/ 2294415 w 3242474"/>
                  <a:gd name="connsiteY5" fmla="*/ 3107838 h 3242474"/>
                  <a:gd name="connsiteX6" fmla="*/ 605860 w 3242474"/>
                  <a:gd name="connsiteY6" fmla="*/ 2664663 h 3242474"/>
                  <a:gd name="connsiteX7" fmla="*/ 381468 w 3242474"/>
                  <a:gd name="connsiteY7" fmla="*/ 3242474 h 3242474"/>
                  <a:gd name="connsiteX8" fmla="*/ 0 w 3242474"/>
                  <a:gd name="connsiteY8" fmla="*/ 3236864 h 3242474"/>
                  <a:gd name="connsiteX9" fmla="*/ 431956 w 3242474"/>
                  <a:gd name="connsiteY9" fmla="*/ 2232708 h 3242474"/>
                  <a:gd name="connsiteX10" fmla="*/ 1559529 w 3242474"/>
                  <a:gd name="connsiteY10" fmla="*/ 1991485 h 3242474"/>
                  <a:gd name="connsiteX11" fmla="*/ 1234160 w 3242474"/>
                  <a:gd name="connsiteY11" fmla="*/ 959279 h 3242474"/>
                  <a:gd name="connsiteX12" fmla="*/ 1049035 w 3242474"/>
                  <a:gd name="connsiteY12" fmla="*/ 16828 h 3242474"/>
                  <a:gd name="connsiteX0" fmla="*/ 1049035 w 3242474"/>
                  <a:gd name="connsiteY0" fmla="*/ 16828 h 3242474"/>
                  <a:gd name="connsiteX1" fmla="*/ 1447333 w 3242474"/>
                  <a:gd name="connsiteY1" fmla="*/ 0 h 3242474"/>
                  <a:gd name="connsiteX2" fmla="*/ 1666116 w 3242474"/>
                  <a:gd name="connsiteY2" fmla="*/ 734886 h 3242474"/>
                  <a:gd name="connsiteX3" fmla="*/ 2401001 w 3242474"/>
                  <a:gd name="connsiteY3" fmla="*/ 560982 h 3242474"/>
                  <a:gd name="connsiteX4" fmla="*/ 3242474 w 3242474"/>
                  <a:gd name="connsiteY4" fmla="*/ 1828800 h 3242474"/>
                  <a:gd name="connsiteX5" fmla="*/ 2300025 w 3242474"/>
                  <a:gd name="connsiteY5" fmla="*/ 3046130 h 3242474"/>
                  <a:gd name="connsiteX6" fmla="*/ 605860 w 3242474"/>
                  <a:gd name="connsiteY6" fmla="*/ 2664663 h 3242474"/>
                  <a:gd name="connsiteX7" fmla="*/ 381468 w 3242474"/>
                  <a:gd name="connsiteY7" fmla="*/ 3242474 h 3242474"/>
                  <a:gd name="connsiteX8" fmla="*/ 0 w 3242474"/>
                  <a:gd name="connsiteY8" fmla="*/ 3236864 h 3242474"/>
                  <a:gd name="connsiteX9" fmla="*/ 431956 w 3242474"/>
                  <a:gd name="connsiteY9" fmla="*/ 2232708 h 3242474"/>
                  <a:gd name="connsiteX10" fmla="*/ 1559529 w 3242474"/>
                  <a:gd name="connsiteY10" fmla="*/ 1991485 h 3242474"/>
                  <a:gd name="connsiteX11" fmla="*/ 1234160 w 3242474"/>
                  <a:gd name="connsiteY11" fmla="*/ 959279 h 3242474"/>
                  <a:gd name="connsiteX12" fmla="*/ 1049035 w 3242474"/>
                  <a:gd name="connsiteY12" fmla="*/ 16828 h 3242474"/>
                  <a:gd name="connsiteX0" fmla="*/ 1049035 w 3242474"/>
                  <a:gd name="connsiteY0" fmla="*/ 16828 h 3242474"/>
                  <a:gd name="connsiteX1" fmla="*/ 1447333 w 3242474"/>
                  <a:gd name="connsiteY1" fmla="*/ 0 h 3242474"/>
                  <a:gd name="connsiteX2" fmla="*/ 1666116 w 3242474"/>
                  <a:gd name="connsiteY2" fmla="*/ 734886 h 3242474"/>
                  <a:gd name="connsiteX3" fmla="*/ 2401001 w 3242474"/>
                  <a:gd name="connsiteY3" fmla="*/ 560982 h 3242474"/>
                  <a:gd name="connsiteX4" fmla="*/ 3242474 w 3242474"/>
                  <a:gd name="connsiteY4" fmla="*/ 1828800 h 3242474"/>
                  <a:gd name="connsiteX5" fmla="*/ 2300025 w 3242474"/>
                  <a:gd name="connsiteY5" fmla="*/ 3046130 h 3242474"/>
                  <a:gd name="connsiteX6" fmla="*/ 605860 w 3242474"/>
                  <a:gd name="connsiteY6" fmla="*/ 2664663 h 3242474"/>
                  <a:gd name="connsiteX7" fmla="*/ 381468 w 3242474"/>
                  <a:gd name="connsiteY7" fmla="*/ 3242474 h 3242474"/>
                  <a:gd name="connsiteX8" fmla="*/ 0 w 3242474"/>
                  <a:gd name="connsiteY8" fmla="*/ 3236864 h 3242474"/>
                  <a:gd name="connsiteX9" fmla="*/ 431956 w 3242474"/>
                  <a:gd name="connsiteY9" fmla="*/ 2232708 h 3242474"/>
                  <a:gd name="connsiteX10" fmla="*/ 1559529 w 3242474"/>
                  <a:gd name="connsiteY10" fmla="*/ 1991485 h 3242474"/>
                  <a:gd name="connsiteX11" fmla="*/ 1234160 w 3242474"/>
                  <a:gd name="connsiteY11" fmla="*/ 959279 h 3242474"/>
                  <a:gd name="connsiteX12" fmla="*/ 1049035 w 3242474"/>
                  <a:gd name="connsiteY12" fmla="*/ 16828 h 3242474"/>
                  <a:gd name="connsiteX0" fmla="*/ 1049035 w 3242474"/>
                  <a:gd name="connsiteY0" fmla="*/ 16828 h 3242474"/>
                  <a:gd name="connsiteX1" fmla="*/ 1447333 w 3242474"/>
                  <a:gd name="connsiteY1" fmla="*/ 0 h 3242474"/>
                  <a:gd name="connsiteX2" fmla="*/ 1666116 w 3242474"/>
                  <a:gd name="connsiteY2" fmla="*/ 734886 h 3242474"/>
                  <a:gd name="connsiteX3" fmla="*/ 2401001 w 3242474"/>
                  <a:gd name="connsiteY3" fmla="*/ 560982 h 3242474"/>
                  <a:gd name="connsiteX4" fmla="*/ 3242474 w 3242474"/>
                  <a:gd name="connsiteY4" fmla="*/ 1828800 h 3242474"/>
                  <a:gd name="connsiteX5" fmla="*/ 2300025 w 3242474"/>
                  <a:gd name="connsiteY5" fmla="*/ 3046130 h 3242474"/>
                  <a:gd name="connsiteX6" fmla="*/ 605860 w 3242474"/>
                  <a:gd name="connsiteY6" fmla="*/ 2664663 h 3242474"/>
                  <a:gd name="connsiteX7" fmla="*/ 381468 w 3242474"/>
                  <a:gd name="connsiteY7" fmla="*/ 3242474 h 3242474"/>
                  <a:gd name="connsiteX8" fmla="*/ 0 w 3242474"/>
                  <a:gd name="connsiteY8" fmla="*/ 3236864 h 3242474"/>
                  <a:gd name="connsiteX9" fmla="*/ 431956 w 3242474"/>
                  <a:gd name="connsiteY9" fmla="*/ 2232708 h 3242474"/>
                  <a:gd name="connsiteX10" fmla="*/ 1559529 w 3242474"/>
                  <a:gd name="connsiteY10" fmla="*/ 1991485 h 3242474"/>
                  <a:gd name="connsiteX11" fmla="*/ 1234160 w 3242474"/>
                  <a:gd name="connsiteY11" fmla="*/ 959279 h 3242474"/>
                  <a:gd name="connsiteX12" fmla="*/ 1049035 w 3242474"/>
                  <a:gd name="connsiteY12" fmla="*/ 16828 h 3242474"/>
                  <a:gd name="connsiteX0" fmla="*/ 1049035 w 3242474"/>
                  <a:gd name="connsiteY0" fmla="*/ 16828 h 3242474"/>
                  <a:gd name="connsiteX1" fmla="*/ 1447333 w 3242474"/>
                  <a:gd name="connsiteY1" fmla="*/ 0 h 3242474"/>
                  <a:gd name="connsiteX2" fmla="*/ 1666116 w 3242474"/>
                  <a:gd name="connsiteY2" fmla="*/ 734886 h 3242474"/>
                  <a:gd name="connsiteX3" fmla="*/ 2401001 w 3242474"/>
                  <a:gd name="connsiteY3" fmla="*/ 560982 h 3242474"/>
                  <a:gd name="connsiteX4" fmla="*/ 3242474 w 3242474"/>
                  <a:gd name="connsiteY4" fmla="*/ 1828800 h 3242474"/>
                  <a:gd name="connsiteX5" fmla="*/ 2300025 w 3242474"/>
                  <a:gd name="connsiteY5" fmla="*/ 3046130 h 3242474"/>
                  <a:gd name="connsiteX6" fmla="*/ 605860 w 3242474"/>
                  <a:gd name="connsiteY6" fmla="*/ 2664663 h 3242474"/>
                  <a:gd name="connsiteX7" fmla="*/ 381468 w 3242474"/>
                  <a:gd name="connsiteY7" fmla="*/ 3242474 h 3242474"/>
                  <a:gd name="connsiteX8" fmla="*/ 0 w 3242474"/>
                  <a:gd name="connsiteY8" fmla="*/ 3236864 h 3242474"/>
                  <a:gd name="connsiteX9" fmla="*/ 431956 w 3242474"/>
                  <a:gd name="connsiteY9" fmla="*/ 2232708 h 3242474"/>
                  <a:gd name="connsiteX10" fmla="*/ 1559529 w 3242474"/>
                  <a:gd name="connsiteY10" fmla="*/ 1991485 h 3242474"/>
                  <a:gd name="connsiteX11" fmla="*/ 1234160 w 3242474"/>
                  <a:gd name="connsiteY11" fmla="*/ 959279 h 3242474"/>
                  <a:gd name="connsiteX12" fmla="*/ 1049035 w 3242474"/>
                  <a:gd name="connsiteY12" fmla="*/ 16828 h 3242474"/>
                  <a:gd name="connsiteX0" fmla="*/ 1049035 w 3186376"/>
                  <a:gd name="connsiteY0" fmla="*/ 16828 h 3242474"/>
                  <a:gd name="connsiteX1" fmla="*/ 1447333 w 3186376"/>
                  <a:gd name="connsiteY1" fmla="*/ 0 h 3242474"/>
                  <a:gd name="connsiteX2" fmla="*/ 1666116 w 3186376"/>
                  <a:gd name="connsiteY2" fmla="*/ 734886 h 3242474"/>
                  <a:gd name="connsiteX3" fmla="*/ 2401001 w 3186376"/>
                  <a:gd name="connsiteY3" fmla="*/ 560982 h 3242474"/>
                  <a:gd name="connsiteX4" fmla="*/ 3186376 w 3186376"/>
                  <a:gd name="connsiteY4" fmla="*/ 1828800 h 3242474"/>
                  <a:gd name="connsiteX5" fmla="*/ 2300025 w 3186376"/>
                  <a:gd name="connsiteY5" fmla="*/ 3046130 h 3242474"/>
                  <a:gd name="connsiteX6" fmla="*/ 605860 w 3186376"/>
                  <a:gd name="connsiteY6" fmla="*/ 2664663 h 3242474"/>
                  <a:gd name="connsiteX7" fmla="*/ 381468 w 3186376"/>
                  <a:gd name="connsiteY7" fmla="*/ 3242474 h 3242474"/>
                  <a:gd name="connsiteX8" fmla="*/ 0 w 3186376"/>
                  <a:gd name="connsiteY8" fmla="*/ 3236864 h 3242474"/>
                  <a:gd name="connsiteX9" fmla="*/ 431956 w 3186376"/>
                  <a:gd name="connsiteY9" fmla="*/ 2232708 h 3242474"/>
                  <a:gd name="connsiteX10" fmla="*/ 1559529 w 3186376"/>
                  <a:gd name="connsiteY10" fmla="*/ 1991485 h 3242474"/>
                  <a:gd name="connsiteX11" fmla="*/ 1234160 w 3186376"/>
                  <a:gd name="connsiteY11" fmla="*/ 959279 h 3242474"/>
                  <a:gd name="connsiteX12" fmla="*/ 1049035 w 3186376"/>
                  <a:gd name="connsiteY12" fmla="*/ 16828 h 3242474"/>
                  <a:gd name="connsiteX0" fmla="*/ 1049035 w 3186376"/>
                  <a:gd name="connsiteY0" fmla="*/ 16828 h 3242474"/>
                  <a:gd name="connsiteX1" fmla="*/ 1447333 w 3186376"/>
                  <a:gd name="connsiteY1" fmla="*/ 0 h 3242474"/>
                  <a:gd name="connsiteX2" fmla="*/ 1666116 w 3186376"/>
                  <a:gd name="connsiteY2" fmla="*/ 734886 h 3242474"/>
                  <a:gd name="connsiteX3" fmla="*/ 2401001 w 3186376"/>
                  <a:gd name="connsiteY3" fmla="*/ 560982 h 3242474"/>
                  <a:gd name="connsiteX4" fmla="*/ 3186376 w 3186376"/>
                  <a:gd name="connsiteY4" fmla="*/ 1828800 h 3242474"/>
                  <a:gd name="connsiteX5" fmla="*/ 2300025 w 3186376"/>
                  <a:gd name="connsiteY5" fmla="*/ 3046130 h 3242474"/>
                  <a:gd name="connsiteX6" fmla="*/ 605860 w 3186376"/>
                  <a:gd name="connsiteY6" fmla="*/ 2664663 h 3242474"/>
                  <a:gd name="connsiteX7" fmla="*/ 381468 w 3186376"/>
                  <a:gd name="connsiteY7" fmla="*/ 3242474 h 3242474"/>
                  <a:gd name="connsiteX8" fmla="*/ 0 w 3186376"/>
                  <a:gd name="connsiteY8" fmla="*/ 3236864 h 3242474"/>
                  <a:gd name="connsiteX9" fmla="*/ 431956 w 3186376"/>
                  <a:gd name="connsiteY9" fmla="*/ 2232708 h 3242474"/>
                  <a:gd name="connsiteX10" fmla="*/ 1559529 w 3186376"/>
                  <a:gd name="connsiteY10" fmla="*/ 1991485 h 3242474"/>
                  <a:gd name="connsiteX11" fmla="*/ 1234160 w 3186376"/>
                  <a:gd name="connsiteY11" fmla="*/ 959279 h 3242474"/>
                  <a:gd name="connsiteX12" fmla="*/ 1049035 w 3186376"/>
                  <a:gd name="connsiteY12" fmla="*/ 16828 h 3242474"/>
                  <a:gd name="connsiteX0" fmla="*/ 1049035 w 3186376"/>
                  <a:gd name="connsiteY0" fmla="*/ 16828 h 3242474"/>
                  <a:gd name="connsiteX1" fmla="*/ 1447333 w 3186376"/>
                  <a:gd name="connsiteY1" fmla="*/ 0 h 3242474"/>
                  <a:gd name="connsiteX2" fmla="*/ 1666116 w 3186376"/>
                  <a:gd name="connsiteY2" fmla="*/ 734886 h 3242474"/>
                  <a:gd name="connsiteX3" fmla="*/ 2401001 w 3186376"/>
                  <a:gd name="connsiteY3" fmla="*/ 560982 h 3242474"/>
                  <a:gd name="connsiteX4" fmla="*/ 3186376 w 3186376"/>
                  <a:gd name="connsiteY4" fmla="*/ 1828800 h 3242474"/>
                  <a:gd name="connsiteX5" fmla="*/ 2300025 w 3186376"/>
                  <a:gd name="connsiteY5" fmla="*/ 3046130 h 3242474"/>
                  <a:gd name="connsiteX6" fmla="*/ 605860 w 3186376"/>
                  <a:gd name="connsiteY6" fmla="*/ 2664663 h 3242474"/>
                  <a:gd name="connsiteX7" fmla="*/ 381468 w 3186376"/>
                  <a:gd name="connsiteY7" fmla="*/ 3242474 h 3242474"/>
                  <a:gd name="connsiteX8" fmla="*/ 0 w 3186376"/>
                  <a:gd name="connsiteY8" fmla="*/ 3236864 h 3242474"/>
                  <a:gd name="connsiteX9" fmla="*/ 431956 w 3186376"/>
                  <a:gd name="connsiteY9" fmla="*/ 2232708 h 3242474"/>
                  <a:gd name="connsiteX10" fmla="*/ 1559529 w 3186376"/>
                  <a:gd name="connsiteY10" fmla="*/ 1991485 h 3242474"/>
                  <a:gd name="connsiteX11" fmla="*/ 1234160 w 3186376"/>
                  <a:gd name="connsiteY11" fmla="*/ 959279 h 3242474"/>
                  <a:gd name="connsiteX12" fmla="*/ 1049035 w 3186376"/>
                  <a:gd name="connsiteY12" fmla="*/ 16828 h 3242474"/>
                  <a:gd name="connsiteX0" fmla="*/ 1049035 w 3203206"/>
                  <a:gd name="connsiteY0" fmla="*/ 16828 h 3242474"/>
                  <a:gd name="connsiteX1" fmla="*/ 1447333 w 3203206"/>
                  <a:gd name="connsiteY1" fmla="*/ 0 h 3242474"/>
                  <a:gd name="connsiteX2" fmla="*/ 1666116 w 3203206"/>
                  <a:gd name="connsiteY2" fmla="*/ 734886 h 3242474"/>
                  <a:gd name="connsiteX3" fmla="*/ 2401001 w 3203206"/>
                  <a:gd name="connsiteY3" fmla="*/ 560982 h 3242474"/>
                  <a:gd name="connsiteX4" fmla="*/ 3203206 w 3203206"/>
                  <a:gd name="connsiteY4" fmla="*/ 1823190 h 3242474"/>
                  <a:gd name="connsiteX5" fmla="*/ 2300025 w 3203206"/>
                  <a:gd name="connsiteY5" fmla="*/ 3046130 h 3242474"/>
                  <a:gd name="connsiteX6" fmla="*/ 605860 w 3203206"/>
                  <a:gd name="connsiteY6" fmla="*/ 2664663 h 3242474"/>
                  <a:gd name="connsiteX7" fmla="*/ 381468 w 3203206"/>
                  <a:gd name="connsiteY7" fmla="*/ 3242474 h 3242474"/>
                  <a:gd name="connsiteX8" fmla="*/ 0 w 3203206"/>
                  <a:gd name="connsiteY8" fmla="*/ 3236864 h 3242474"/>
                  <a:gd name="connsiteX9" fmla="*/ 431956 w 3203206"/>
                  <a:gd name="connsiteY9" fmla="*/ 2232708 h 3242474"/>
                  <a:gd name="connsiteX10" fmla="*/ 1559529 w 3203206"/>
                  <a:gd name="connsiteY10" fmla="*/ 1991485 h 3242474"/>
                  <a:gd name="connsiteX11" fmla="*/ 1234160 w 3203206"/>
                  <a:gd name="connsiteY11" fmla="*/ 959279 h 3242474"/>
                  <a:gd name="connsiteX12" fmla="*/ 1049035 w 3203206"/>
                  <a:gd name="connsiteY12" fmla="*/ 16828 h 3242474"/>
                  <a:gd name="connsiteX0" fmla="*/ 1049035 w 3203206"/>
                  <a:gd name="connsiteY0" fmla="*/ 16828 h 3242474"/>
                  <a:gd name="connsiteX1" fmla="*/ 1447333 w 3203206"/>
                  <a:gd name="connsiteY1" fmla="*/ 0 h 3242474"/>
                  <a:gd name="connsiteX2" fmla="*/ 1666116 w 3203206"/>
                  <a:gd name="connsiteY2" fmla="*/ 734886 h 3242474"/>
                  <a:gd name="connsiteX3" fmla="*/ 2401001 w 3203206"/>
                  <a:gd name="connsiteY3" fmla="*/ 560982 h 3242474"/>
                  <a:gd name="connsiteX4" fmla="*/ 3203206 w 3203206"/>
                  <a:gd name="connsiteY4" fmla="*/ 1823190 h 3242474"/>
                  <a:gd name="connsiteX5" fmla="*/ 2300025 w 3203206"/>
                  <a:gd name="connsiteY5" fmla="*/ 3046130 h 3242474"/>
                  <a:gd name="connsiteX6" fmla="*/ 605860 w 3203206"/>
                  <a:gd name="connsiteY6" fmla="*/ 2664663 h 3242474"/>
                  <a:gd name="connsiteX7" fmla="*/ 381468 w 3203206"/>
                  <a:gd name="connsiteY7" fmla="*/ 3242474 h 3242474"/>
                  <a:gd name="connsiteX8" fmla="*/ 0 w 3203206"/>
                  <a:gd name="connsiteY8" fmla="*/ 3236864 h 3242474"/>
                  <a:gd name="connsiteX9" fmla="*/ 431956 w 3203206"/>
                  <a:gd name="connsiteY9" fmla="*/ 2232708 h 3242474"/>
                  <a:gd name="connsiteX10" fmla="*/ 1559529 w 3203206"/>
                  <a:gd name="connsiteY10" fmla="*/ 1991485 h 3242474"/>
                  <a:gd name="connsiteX11" fmla="*/ 1234160 w 3203206"/>
                  <a:gd name="connsiteY11" fmla="*/ 959279 h 3242474"/>
                  <a:gd name="connsiteX12" fmla="*/ 1049035 w 3203206"/>
                  <a:gd name="connsiteY12" fmla="*/ 16828 h 3242474"/>
                  <a:gd name="connsiteX0" fmla="*/ 1049035 w 3203206"/>
                  <a:gd name="connsiteY0" fmla="*/ 16828 h 3242474"/>
                  <a:gd name="connsiteX1" fmla="*/ 1447333 w 3203206"/>
                  <a:gd name="connsiteY1" fmla="*/ 0 h 3242474"/>
                  <a:gd name="connsiteX2" fmla="*/ 1666116 w 3203206"/>
                  <a:gd name="connsiteY2" fmla="*/ 734886 h 3242474"/>
                  <a:gd name="connsiteX3" fmla="*/ 2401001 w 3203206"/>
                  <a:gd name="connsiteY3" fmla="*/ 560982 h 3242474"/>
                  <a:gd name="connsiteX4" fmla="*/ 3203206 w 3203206"/>
                  <a:gd name="connsiteY4" fmla="*/ 1823190 h 3242474"/>
                  <a:gd name="connsiteX5" fmla="*/ 2300025 w 3203206"/>
                  <a:gd name="connsiteY5" fmla="*/ 3046130 h 3242474"/>
                  <a:gd name="connsiteX6" fmla="*/ 605860 w 3203206"/>
                  <a:gd name="connsiteY6" fmla="*/ 2664663 h 3242474"/>
                  <a:gd name="connsiteX7" fmla="*/ 381468 w 3203206"/>
                  <a:gd name="connsiteY7" fmla="*/ 3242474 h 3242474"/>
                  <a:gd name="connsiteX8" fmla="*/ 0 w 3203206"/>
                  <a:gd name="connsiteY8" fmla="*/ 3236864 h 3242474"/>
                  <a:gd name="connsiteX9" fmla="*/ 431956 w 3203206"/>
                  <a:gd name="connsiteY9" fmla="*/ 2232708 h 3242474"/>
                  <a:gd name="connsiteX10" fmla="*/ 1559529 w 3203206"/>
                  <a:gd name="connsiteY10" fmla="*/ 1991485 h 3242474"/>
                  <a:gd name="connsiteX11" fmla="*/ 1234160 w 3203206"/>
                  <a:gd name="connsiteY11" fmla="*/ 959279 h 3242474"/>
                  <a:gd name="connsiteX12" fmla="*/ 1049035 w 3203206"/>
                  <a:gd name="connsiteY12" fmla="*/ 16828 h 3242474"/>
                  <a:gd name="connsiteX0" fmla="*/ 1049035 w 3175157"/>
                  <a:gd name="connsiteY0" fmla="*/ 16828 h 3242474"/>
                  <a:gd name="connsiteX1" fmla="*/ 1447333 w 3175157"/>
                  <a:gd name="connsiteY1" fmla="*/ 0 h 3242474"/>
                  <a:gd name="connsiteX2" fmla="*/ 1666116 w 3175157"/>
                  <a:gd name="connsiteY2" fmla="*/ 734886 h 3242474"/>
                  <a:gd name="connsiteX3" fmla="*/ 2401001 w 3175157"/>
                  <a:gd name="connsiteY3" fmla="*/ 560982 h 3242474"/>
                  <a:gd name="connsiteX4" fmla="*/ 3175157 w 3175157"/>
                  <a:gd name="connsiteY4" fmla="*/ 1834409 h 3242474"/>
                  <a:gd name="connsiteX5" fmla="*/ 2300025 w 3175157"/>
                  <a:gd name="connsiteY5" fmla="*/ 3046130 h 3242474"/>
                  <a:gd name="connsiteX6" fmla="*/ 605860 w 3175157"/>
                  <a:gd name="connsiteY6" fmla="*/ 2664663 h 3242474"/>
                  <a:gd name="connsiteX7" fmla="*/ 381468 w 3175157"/>
                  <a:gd name="connsiteY7" fmla="*/ 3242474 h 3242474"/>
                  <a:gd name="connsiteX8" fmla="*/ 0 w 3175157"/>
                  <a:gd name="connsiteY8" fmla="*/ 3236864 h 3242474"/>
                  <a:gd name="connsiteX9" fmla="*/ 431956 w 3175157"/>
                  <a:gd name="connsiteY9" fmla="*/ 2232708 h 3242474"/>
                  <a:gd name="connsiteX10" fmla="*/ 1559529 w 3175157"/>
                  <a:gd name="connsiteY10" fmla="*/ 1991485 h 3242474"/>
                  <a:gd name="connsiteX11" fmla="*/ 1234160 w 3175157"/>
                  <a:gd name="connsiteY11" fmla="*/ 959279 h 3242474"/>
                  <a:gd name="connsiteX12" fmla="*/ 1049035 w 3175157"/>
                  <a:gd name="connsiteY12" fmla="*/ 16828 h 3242474"/>
                  <a:gd name="connsiteX0" fmla="*/ 1049035 w 3175157"/>
                  <a:gd name="connsiteY0" fmla="*/ 16828 h 3242474"/>
                  <a:gd name="connsiteX1" fmla="*/ 1447333 w 3175157"/>
                  <a:gd name="connsiteY1" fmla="*/ 0 h 3242474"/>
                  <a:gd name="connsiteX2" fmla="*/ 1666116 w 3175157"/>
                  <a:gd name="connsiteY2" fmla="*/ 734886 h 3242474"/>
                  <a:gd name="connsiteX3" fmla="*/ 2401001 w 3175157"/>
                  <a:gd name="connsiteY3" fmla="*/ 560982 h 3242474"/>
                  <a:gd name="connsiteX4" fmla="*/ 3175157 w 3175157"/>
                  <a:gd name="connsiteY4" fmla="*/ 1834409 h 3242474"/>
                  <a:gd name="connsiteX5" fmla="*/ 2300025 w 3175157"/>
                  <a:gd name="connsiteY5" fmla="*/ 3046130 h 3242474"/>
                  <a:gd name="connsiteX6" fmla="*/ 605860 w 3175157"/>
                  <a:gd name="connsiteY6" fmla="*/ 2664663 h 3242474"/>
                  <a:gd name="connsiteX7" fmla="*/ 381468 w 3175157"/>
                  <a:gd name="connsiteY7" fmla="*/ 3242474 h 3242474"/>
                  <a:gd name="connsiteX8" fmla="*/ 0 w 3175157"/>
                  <a:gd name="connsiteY8" fmla="*/ 3236864 h 3242474"/>
                  <a:gd name="connsiteX9" fmla="*/ 431956 w 3175157"/>
                  <a:gd name="connsiteY9" fmla="*/ 2232708 h 3242474"/>
                  <a:gd name="connsiteX10" fmla="*/ 1559529 w 3175157"/>
                  <a:gd name="connsiteY10" fmla="*/ 1991485 h 3242474"/>
                  <a:gd name="connsiteX11" fmla="*/ 1234160 w 3175157"/>
                  <a:gd name="connsiteY11" fmla="*/ 959279 h 3242474"/>
                  <a:gd name="connsiteX12" fmla="*/ 1049035 w 3175157"/>
                  <a:gd name="connsiteY12" fmla="*/ 16828 h 3242474"/>
                  <a:gd name="connsiteX0" fmla="*/ 1049035 w 3175157"/>
                  <a:gd name="connsiteY0" fmla="*/ 16828 h 3242474"/>
                  <a:gd name="connsiteX1" fmla="*/ 1447333 w 3175157"/>
                  <a:gd name="connsiteY1" fmla="*/ 0 h 3242474"/>
                  <a:gd name="connsiteX2" fmla="*/ 1666116 w 3175157"/>
                  <a:gd name="connsiteY2" fmla="*/ 734886 h 3242474"/>
                  <a:gd name="connsiteX3" fmla="*/ 2401001 w 3175157"/>
                  <a:gd name="connsiteY3" fmla="*/ 560982 h 3242474"/>
                  <a:gd name="connsiteX4" fmla="*/ 3175157 w 3175157"/>
                  <a:gd name="connsiteY4" fmla="*/ 1834409 h 3242474"/>
                  <a:gd name="connsiteX5" fmla="*/ 2300025 w 3175157"/>
                  <a:gd name="connsiteY5" fmla="*/ 3046130 h 3242474"/>
                  <a:gd name="connsiteX6" fmla="*/ 605860 w 3175157"/>
                  <a:gd name="connsiteY6" fmla="*/ 2664663 h 3242474"/>
                  <a:gd name="connsiteX7" fmla="*/ 381468 w 3175157"/>
                  <a:gd name="connsiteY7" fmla="*/ 3242474 h 3242474"/>
                  <a:gd name="connsiteX8" fmla="*/ 0 w 3175157"/>
                  <a:gd name="connsiteY8" fmla="*/ 3236864 h 3242474"/>
                  <a:gd name="connsiteX9" fmla="*/ 431956 w 3175157"/>
                  <a:gd name="connsiteY9" fmla="*/ 2232708 h 3242474"/>
                  <a:gd name="connsiteX10" fmla="*/ 1559529 w 3175157"/>
                  <a:gd name="connsiteY10" fmla="*/ 1991485 h 3242474"/>
                  <a:gd name="connsiteX11" fmla="*/ 1234160 w 3175157"/>
                  <a:gd name="connsiteY11" fmla="*/ 959279 h 3242474"/>
                  <a:gd name="connsiteX12" fmla="*/ 1049035 w 3175157"/>
                  <a:gd name="connsiteY12" fmla="*/ 16828 h 3242474"/>
                  <a:gd name="connsiteX0" fmla="*/ 1049035 w 3175157"/>
                  <a:gd name="connsiteY0" fmla="*/ 16828 h 3242474"/>
                  <a:gd name="connsiteX1" fmla="*/ 1447333 w 3175157"/>
                  <a:gd name="connsiteY1" fmla="*/ 0 h 3242474"/>
                  <a:gd name="connsiteX2" fmla="*/ 1666116 w 3175157"/>
                  <a:gd name="connsiteY2" fmla="*/ 734886 h 3242474"/>
                  <a:gd name="connsiteX3" fmla="*/ 2401001 w 3175157"/>
                  <a:gd name="connsiteY3" fmla="*/ 560982 h 3242474"/>
                  <a:gd name="connsiteX4" fmla="*/ 3175157 w 3175157"/>
                  <a:gd name="connsiteY4" fmla="*/ 1834409 h 3242474"/>
                  <a:gd name="connsiteX5" fmla="*/ 2300025 w 3175157"/>
                  <a:gd name="connsiteY5" fmla="*/ 3046130 h 3242474"/>
                  <a:gd name="connsiteX6" fmla="*/ 605860 w 3175157"/>
                  <a:gd name="connsiteY6" fmla="*/ 2664663 h 3242474"/>
                  <a:gd name="connsiteX7" fmla="*/ 381468 w 3175157"/>
                  <a:gd name="connsiteY7" fmla="*/ 3242474 h 3242474"/>
                  <a:gd name="connsiteX8" fmla="*/ 0 w 3175157"/>
                  <a:gd name="connsiteY8" fmla="*/ 3236864 h 3242474"/>
                  <a:gd name="connsiteX9" fmla="*/ 431956 w 3175157"/>
                  <a:gd name="connsiteY9" fmla="*/ 2232708 h 3242474"/>
                  <a:gd name="connsiteX10" fmla="*/ 1559529 w 3175157"/>
                  <a:gd name="connsiteY10" fmla="*/ 1991485 h 3242474"/>
                  <a:gd name="connsiteX11" fmla="*/ 1234160 w 3175157"/>
                  <a:gd name="connsiteY11" fmla="*/ 959279 h 3242474"/>
                  <a:gd name="connsiteX12" fmla="*/ 1049035 w 3175157"/>
                  <a:gd name="connsiteY12" fmla="*/ 16828 h 3242474"/>
                  <a:gd name="connsiteX0" fmla="*/ 1049035 w 3175157"/>
                  <a:gd name="connsiteY0" fmla="*/ 16828 h 3242474"/>
                  <a:gd name="connsiteX1" fmla="*/ 1447333 w 3175157"/>
                  <a:gd name="connsiteY1" fmla="*/ 0 h 3242474"/>
                  <a:gd name="connsiteX2" fmla="*/ 1666116 w 3175157"/>
                  <a:gd name="connsiteY2" fmla="*/ 734886 h 3242474"/>
                  <a:gd name="connsiteX3" fmla="*/ 2401001 w 3175157"/>
                  <a:gd name="connsiteY3" fmla="*/ 560982 h 3242474"/>
                  <a:gd name="connsiteX4" fmla="*/ 3175157 w 3175157"/>
                  <a:gd name="connsiteY4" fmla="*/ 1834409 h 3242474"/>
                  <a:gd name="connsiteX5" fmla="*/ 2300025 w 3175157"/>
                  <a:gd name="connsiteY5" fmla="*/ 3046130 h 3242474"/>
                  <a:gd name="connsiteX6" fmla="*/ 605860 w 3175157"/>
                  <a:gd name="connsiteY6" fmla="*/ 2664663 h 3242474"/>
                  <a:gd name="connsiteX7" fmla="*/ 381468 w 3175157"/>
                  <a:gd name="connsiteY7" fmla="*/ 3242474 h 3242474"/>
                  <a:gd name="connsiteX8" fmla="*/ 0 w 3175157"/>
                  <a:gd name="connsiteY8" fmla="*/ 3236864 h 3242474"/>
                  <a:gd name="connsiteX9" fmla="*/ 431956 w 3175157"/>
                  <a:gd name="connsiteY9" fmla="*/ 2232708 h 3242474"/>
                  <a:gd name="connsiteX10" fmla="*/ 1559529 w 3175157"/>
                  <a:gd name="connsiteY10" fmla="*/ 1991485 h 3242474"/>
                  <a:gd name="connsiteX11" fmla="*/ 1234160 w 3175157"/>
                  <a:gd name="connsiteY11" fmla="*/ 959279 h 3242474"/>
                  <a:gd name="connsiteX12" fmla="*/ 1049035 w 3175157"/>
                  <a:gd name="connsiteY12" fmla="*/ 16828 h 3242474"/>
                  <a:gd name="connsiteX0" fmla="*/ 1049035 w 3175157"/>
                  <a:gd name="connsiteY0" fmla="*/ 16828 h 3242474"/>
                  <a:gd name="connsiteX1" fmla="*/ 1447333 w 3175157"/>
                  <a:gd name="connsiteY1" fmla="*/ 0 h 3242474"/>
                  <a:gd name="connsiteX2" fmla="*/ 1666116 w 3175157"/>
                  <a:gd name="connsiteY2" fmla="*/ 734886 h 3242474"/>
                  <a:gd name="connsiteX3" fmla="*/ 2401001 w 3175157"/>
                  <a:gd name="connsiteY3" fmla="*/ 560982 h 3242474"/>
                  <a:gd name="connsiteX4" fmla="*/ 3175157 w 3175157"/>
                  <a:gd name="connsiteY4" fmla="*/ 1834409 h 3242474"/>
                  <a:gd name="connsiteX5" fmla="*/ 2300025 w 3175157"/>
                  <a:gd name="connsiteY5" fmla="*/ 3046130 h 3242474"/>
                  <a:gd name="connsiteX6" fmla="*/ 605860 w 3175157"/>
                  <a:gd name="connsiteY6" fmla="*/ 2664663 h 3242474"/>
                  <a:gd name="connsiteX7" fmla="*/ 381468 w 3175157"/>
                  <a:gd name="connsiteY7" fmla="*/ 3242474 h 3242474"/>
                  <a:gd name="connsiteX8" fmla="*/ 0 w 3175157"/>
                  <a:gd name="connsiteY8" fmla="*/ 3236864 h 3242474"/>
                  <a:gd name="connsiteX9" fmla="*/ 431956 w 3175157"/>
                  <a:gd name="connsiteY9" fmla="*/ 2232708 h 3242474"/>
                  <a:gd name="connsiteX10" fmla="*/ 1559529 w 3175157"/>
                  <a:gd name="connsiteY10" fmla="*/ 1991485 h 3242474"/>
                  <a:gd name="connsiteX11" fmla="*/ 1234160 w 3175157"/>
                  <a:gd name="connsiteY11" fmla="*/ 959279 h 3242474"/>
                  <a:gd name="connsiteX12" fmla="*/ 1049035 w 3175157"/>
                  <a:gd name="connsiteY12" fmla="*/ 16828 h 3242474"/>
                  <a:gd name="connsiteX0" fmla="*/ 1049035 w 3175157"/>
                  <a:gd name="connsiteY0" fmla="*/ 16828 h 3242474"/>
                  <a:gd name="connsiteX1" fmla="*/ 1447333 w 3175157"/>
                  <a:gd name="connsiteY1" fmla="*/ 0 h 3242474"/>
                  <a:gd name="connsiteX2" fmla="*/ 1666116 w 3175157"/>
                  <a:gd name="connsiteY2" fmla="*/ 734886 h 3242474"/>
                  <a:gd name="connsiteX3" fmla="*/ 2401001 w 3175157"/>
                  <a:gd name="connsiteY3" fmla="*/ 560982 h 3242474"/>
                  <a:gd name="connsiteX4" fmla="*/ 3175157 w 3175157"/>
                  <a:gd name="connsiteY4" fmla="*/ 1834409 h 3242474"/>
                  <a:gd name="connsiteX5" fmla="*/ 2300025 w 3175157"/>
                  <a:gd name="connsiteY5" fmla="*/ 3046130 h 3242474"/>
                  <a:gd name="connsiteX6" fmla="*/ 605860 w 3175157"/>
                  <a:gd name="connsiteY6" fmla="*/ 2664663 h 3242474"/>
                  <a:gd name="connsiteX7" fmla="*/ 381468 w 3175157"/>
                  <a:gd name="connsiteY7" fmla="*/ 3242474 h 3242474"/>
                  <a:gd name="connsiteX8" fmla="*/ 0 w 3175157"/>
                  <a:gd name="connsiteY8" fmla="*/ 3236864 h 3242474"/>
                  <a:gd name="connsiteX9" fmla="*/ 431956 w 3175157"/>
                  <a:gd name="connsiteY9" fmla="*/ 2232708 h 3242474"/>
                  <a:gd name="connsiteX10" fmla="*/ 1559529 w 3175157"/>
                  <a:gd name="connsiteY10" fmla="*/ 1991485 h 3242474"/>
                  <a:gd name="connsiteX11" fmla="*/ 1234160 w 3175157"/>
                  <a:gd name="connsiteY11" fmla="*/ 959279 h 3242474"/>
                  <a:gd name="connsiteX12" fmla="*/ 1049035 w 3175157"/>
                  <a:gd name="connsiteY12" fmla="*/ 16828 h 3242474"/>
                  <a:gd name="connsiteX0" fmla="*/ 1049035 w 3175157"/>
                  <a:gd name="connsiteY0" fmla="*/ 16828 h 3242474"/>
                  <a:gd name="connsiteX1" fmla="*/ 1447333 w 3175157"/>
                  <a:gd name="connsiteY1" fmla="*/ 0 h 3242474"/>
                  <a:gd name="connsiteX2" fmla="*/ 1666116 w 3175157"/>
                  <a:gd name="connsiteY2" fmla="*/ 734886 h 3242474"/>
                  <a:gd name="connsiteX3" fmla="*/ 2401001 w 3175157"/>
                  <a:gd name="connsiteY3" fmla="*/ 560982 h 3242474"/>
                  <a:gd name="connsiteX4" fmla="*/ 3175157 w 3175157"/>
                  <a:gd name="connsiteY4" fmla="*/ 1834409 h 3242474"/>
                  <a:gd name="connsiteX5" fmla="*/ 2300025 w 3175157"/>
                  <a:gd name="connsiteY5" fmla="*/ 3046130 h 3242474"/>
                  <a:gd name="connsiteX6" fmla="*/ 605860 w 3175157"/>
                  <a:gd name="connsiteY6" fmla="*/ 2664663 h 3242474"/>
                  <a:gd name="connsiteX7" fmla="*/ 381468 w 3175157"/>
                  <a:gd name="connsiteY7" fmla="*/ 3242474 h 3242474"/>
                  <a:gd name="connsiteX8" fmla="*/ 0 w 3175157"/>
                  <a:gd name="connsiteY8" fmla="*/ 3236864 h 3242474"/>
                  <a:gd name="connsiteX9" fmla="*/ 431956 w 3175157"/>
                  <a:gd name="connsiteY9" fmla="*/ 2232708 h 3242474"/>
                  <a:gd name="connsiteX10" fmla="*/ 1559529 w 3175157"/>
                  <a:gd name="connsiteY10" fmla="*/ 1991485 h 3242474"/>
                  <a:gd name="connsiteX11" fmla="*/ 1234160 w 3175157"/>
                  <a:gd name="connsiteY11" fmla="*/ 959279 h 3242474"/>
                  <a:gd name="connsiteX12" fmla="*/ 1049035 w 3175157"/>
                  <a:gd name="connsiteY12" fmla="*/ 16828 h 3242474"/>
                  <a:gd name="connsiteX0" fmla="*/ 1049035 w 3175157"/>
                  <a:gd name="connsiteY0" fmla="*/ 16828 h 3242474"/>
                  <a:gd name="connsiteX1" fmla="*/ 1447333 w 3175157"/>
                  <a:gd name="connsiteY1" fmla="*/ 0 h 3242474"/>
                  <a:gd name="connsiteX2" fmla="*/ 1666116 w 3175157"/>
                  <a:gd name="connsiteY2" fmla="*/ 734886 h 3242474"/>
                  <a:gd name="connsiteX3" fmla="*/ 2401001 w 3175157"/>
                  <a:gd name="connsiteY3" fmla="*/ 560982 h 3242474"/>
                  <a:gd name="connsiteX4" fmla="*/ 3175157 w 3175157"/>
                  <a:gd name="connsiteY4" fmla="*/ 1834409 h 3242474"/>
                  <a:gd name="connsiteX5" fmla="*/ 2300025 w 3175157"/>
                  <a:gd name="connsiteY5" fmla="*/ 3046130 h 3242474"/>
                  <a:gd name="connsiteX6" fmla="*/ 605860 w 3175157"/>
                  <a:gd name="connsiteY6" fmla="*/ 2664663 h 3242474"/>
                  <a:gd name="connsiteX7" fmla="*/ 381468 w 3175157"/>
                  <a:gd name="connsiteY7" fmla="*/ 3242474 h 3242474"/>
                  <a:gd name="connsiteX8" fmla="*/ 0 w 3175157"/>
                  <a:gd name="connsiteY8" fmla="*/ 3236864 h 3242474"/>
                  <a:gd name="connsiteX9" fmla="*/ 431956 w 3175157"/>
                  <a:gd name="connsiteY9" fmla="*/ 2232708 h 3242474"/>
                  <a:gd name="connsiteX10" fmla="*/ 1559529 w 3175157"/>
                  <a:gd name="connsiteY10" fmla="*/ 1991485 h 3242474"/>
                  <a:gd name="connsiteX11" fmla="*/ 1234160 w 3175157"/>
                  <a:gd name="connsiteY11" fmla="*/ 959279 h 3242474"/>
                  <a:gd name="connsiteX12" fmla="*/ 1049035 w 3175157"/>
                  <a:gd name="connsiteY12" fmla="*/ 16828 h 3242474"/>
                  <a:gd name="connsiteX0" fmla="*/ 1049035 w 3175157"/>
                  <a:gd name="connsiteY0" fmla="*/ 16828 h 3242474"/>
                  <a:gd name="connsiteX1" fmla="*/ 1447333 w 3175157"/>
                  <a:gd name="connsiteY1" fmla="*/ 0 h 3242474"/>
                  <a:gd name="connsiteX2" fmla="*/ 1666116 w 3175157"/>
                  <a:gd name="connsiteY2" fmla="*/ 734886 h 3242474"/>
                  <a:gd name="connsiteX3" fmla="*/ 2401001 w 3175157"/>
                  <a:gd name="connsiteY3" fmla="*/ 560982 h 3242474"/>
                  <a:gd name="connsiteX4" fmla="*/ 3175157 w 3175157"/>
                  <a:gd name="connsiteY4" fmla="*/ 1834409 h 3242474"/>
                  <a:gd name="connsiteX5" fmla="*/ 2300025 w 3175157"/>
                  <a:gd name="connsiteY5" fmla="*/ 3046130 h 3242474"/>
                  <a:gd name="connsiteX6" fmla="*/ 605860 w 3175157"/>
                  <a:gd name="connsiteY6" fmla="*/ 2664663 h 3242474"/>
                  <a:gd name="connsiteX7" fmla="*/ 381468 w 3175157"/>
                  <a:gd name="connsiteY7" fmla="*/ 3242474 h 3242474"/>
                  <a:gd name="connsiteX8" fmla="*/ 0 w 3175157"/>
                  <a:gd name="connsiteY8" fmla="*/ 3236864 h 3242474"/>
                  <a:gd name="connsiteX9" fmla="*/ 431956 w 3175157"/>
                  <a:gd name="connsiteY9" fmla="*/ 2232708 h 3242474"/>
                  <a:gd name="connsiteX10" fmla="*/ 1559529 w 3175157"/>
                  <a:gd name="connsiteY10" fmla="*/ 1991485 h 3242474"/>
                  <a:gd name="connsiteX11" fmla="*/ 1234160 w 3175157"/>
                  <a:gd name="connsiteY11" fmla="*/ 959279 h 3242474"/>
                  <a:gd name="connsiteX12" fmla="*/ 1049035 w 3175157"/>
                  <a:gd name="connsiteY12" fmla="*/ 16828 h 3242474"/>
                  <a:gd name="connsiteX0" fmla="*/ 1049035 w 3175157"/>
                  <a:gd name="connsiteY0" fmla="*/ 16828 h 3242474"/>
                  <a:gd name="connsiteX1" fmla="*/ 1447333 w 3175157"/>
                  <a:gd name="connsiteY1" fmla="*/ 0 h 3242474"/>
                  <a:gd name="connsiteX2" fmla="*/ 1666116 w 3175157"/>
                  <a:gd name="connsiteY2" fmla="*/ 734886 h 3242474"/>
                  <a:gd name="connsiteX3" fmla="*/ 2401001 w 3175157"/>
                  <a:gd name="connsiteY3" fmla="*/ 560982 h 3242474"/>
                  <a:gd name="connsiteX4" fmla="*/ 3175157 w 3175157"/>
                  <a:gd name="connsiteY4" fmla="*/ 1834409 h 3242474"/>
                  <a:gd name="connsiteX5" fmla="*/ 2300025 w 3175157"/>
                  <a:gd name="connsiteY5" fmla="*/ 3046130 h 3242474"/>
                  <a:gd name="connsiteX6" fmla="*/ 605860 w 3175157"/>
                  <a:gd name="connsiteY6" fmla="*/ 2664663 h 3242474"/>
                  <a:gd name="connsiteX7" fmla="*/ 381468 w 3175157"/>
                  <a:gd name="connsiteY7" fmla="*/ 3242474 h 3242474"/>
                  <a:gd name="connsiteX8" fmla="*/ 0 w 3175157"/>
                  <a:gd name="connsiteY8" fmla="*/ 3236864 h 3242474"/>
                  <a:gd name="connsiteX9" fmla="*/ 431956 w 3175157"/>
                  <a:gd name="connsiteY9" fmla="*/ 2232708 h 3242474"/>
                  <a:gd name="connsiteX10" fmla="*/ 1559529 w 3175157"/>
                  <a:gd name="connsiteY10" fmla="*/ 1991485 h 3242474"/>
                  <a:gd name="connsiteX11" fmla="*/ 1234160 w 3175157"/>
                  <a:gd name="connsiteY11" fmla="*/ 959279 h 3242474"/>
                  <a:gd name="connsiteX12" fmla="*/ 1049035 w 3175157"/>
                  <a:gd name="connsiteY12" fmla="*/ 16828 h 3242474"/>
                  <a:gd name="connsiteX0" fmla="*/ 1049035 w 3175157"/>
                  <a:gd name="connsiteY0" fmla="*/ 16828 h 3242474"/>
                  <a:gd name="connsiteX1" fmla="*/ 1447333 w 3175157"/>
                  <a:gd name="connsiteY1" fmla="*/ 0 h 3242474"/>
                  <a:gd name="connsiteX2" fmla="*/ 1666116 w 3175157"/>
                  <a:gd name="connsiteY2" fmla="*/ 734886 h 3242474"/>
                  <a:gd name="connsiteX3" fmla="*/ 2401001 w 3175157"/>
                  <a:gd name="connsiteY3" fmla="*/ 560982 h 3242474"/>
                  <a:gd name="connsiteX4" fmla="*/ 3175157 w 3175157"/>
                  <a:gd name="connsiteY4" fmla="*/ 1834409 h 3242474"/>
                  <a:gd name="connsiteX5" fmla="*/ 2300025 w 3175157"/>
                  <a:gd name="connsiteY5" fmla="*/ 3046130 h 3242474"/>
                  <a:gd name="connsiteX6" fmla="*/ 605860 w 3175157"/>
                  <a:gd name="connsiteY6" fmla="*/ 2664663 h 3242474"/>
                  <a:gd name="connsiteX7" fmla="*/ 381468 w 3175157"/>
                  <a:gd name="connsiteY7" fmla="*/ 3242474 h 3242474"/>
                  <a:gd name="connsiteX8" fmla="*/ 0 w 3175157"/>
                  <a:gd name="connsiteY8" fmla="*/ 3236864 h 3242474"/>
                  <a:gd name="connsiteX9" fmla="*/ 516103 w 3175157"/>
                  <a:gd name="connsiteY9" fmla="*/ 2249538 h 3242474"/>
                  <a:gd name="connsiteX10" fmla="*/ 1559529 w 3175157"/>
                  <a:gd name="connsiteY10" fmla="*/ 1991485 h 3242474"/>
                  <a:gd name="connsiteX11" fmla="*/ 1234160 w 3175157"/>
                  <a:gd name="connsiteY11" fmla="*/ 959279 h 3242474"/>
                  <a:gd name="connsiteX12" fmla="*/ 1049035 w 3175157"/>
                  <a:gd name="connsiteY12" fmla="*/ 16828 h 3242474"/>
                  <a:gd name="connsiteX0" fmla="*/ 1049035 w 3175157"/>
                  <a:gd name="connsiteY0" fmla="*/ 16828 h 3242474"/>
                  <a:gd name="connsiteX1" fmla="*/ 1447333 w 3175157"/>
                  <a:gd name="connsiteY1" fmla="*/ 0 h 3242474"/>
                  <a:gd name="connsiteX2" fmla="*/ 1666116 w 3175157"/>
                  <a:gd name="connsiteY2" fmla="*/ 734886 h 3242474"/>
                  <a:gd name="connsiteX3" fmla="*/ 2401001 w 3175157"/>
                  <a:gd name="connsiteY3" fmla="*/ 560982 h 3242474"/>
                  <a:gd name="connsiteX4" fmla="*/ 3175157 w 3175157"/>
                  <a:gd name="connsiteY4" fmla="*/ 1834409 h 3242474"/>
                  <a:gd name="connsiteX5" fmla="*/ 2300025 w 3175157"/>
                  <a:gd name="connsiteY5" fmla="*/ 3046130 h 3242474"/>
                  <a:gd name="connsiteX6" fmla="*/ 605860 w 3175157"/>
                  <a:gd name="connsiteY6" fmla="*/ 2664663 h 3242474"/>
                  <a:gd name="connsiteX7" fmla="*/ 381468 w 3175157"/>
                  <a:gd name="connsiteY7" fmla="*/ 3242474 h 3242474"/>
                  <a:gd name="connsiteX8" fmla="*/ 0 w 3175157"/>
                  <a:gd name="connsiteY8" fmla="*/ 3236864 h 3242474"/>
                  <a:gd name="connsiteX9" fmla="*/ 516103 w 3175157"/>
                  <a:gd name="connsiteY9" fmla="*/ 2249538 h 3242474"/>
                  <a:gd name="connsiteX10" fmla="*/ 1559529 w 3175157"/>
                  <a:gd name="connsiteY10" fmla="*/ 1991485 h 3242474"/>
                  <a:gd name="connsiteX11" fmla="*/ 1234160 w 3175157"/>
                  <a:gd name="connsiteY11" fmla="*/ 959279 h 3242474"/>
                  <a:gd name="connsiteX12" fmla="*/ 1049035 w 3175157"/>
                  <a:gd name="connsiteY12" fmla="*/ 16828 h 3242474"/>
                  <a:gd name="connsiteX0" fmla="*/ 1049035 w 3175157"/>
                  <a:gd name="connsiteY0" fmla="*/ 16828 h 3242474"/>
                  <a:gd name="connsiteX1" fmla="*/ 1447333 w 3175157"/>
                  <a:gd name="connsiteY1" fmla="*/ 0 h 3242474"/>
                  <a:gd name="connsiteX2" fmla="*/ 1666116 w 3175157"/>
                  <a:gd name="connsiteY2" fmla="*/ 734886 h 3242474"/>
                  <a:gd name="connsiteX3" fmla="*/ 2401001 w 3175157"/>
                  <a:gd name="connsiteY3" fmla="*/ 560982 h 3242474"/>
                  <a:gd name="connsiteX4" fmla="*/ 3175157 w 3175157"/>
                  <a:gd name="connsiteY4" fmla="*/ 1834409 h 3242474"/>
                  <a:gd name="connsiteX5" fmla="*/ 2300025 w 3175157"/>
                  <a:gd name="connsiteY5" fmla="*/ 3046130 h 3242474"/>
                  <a:gd name="connsiteX6" fmla="*/ 605860 w 3175157"/>
                  <a:gd name="connsiteY6" fmla="*/ 2664663 h 3242474"/>
                  <a:gd name="connsiteX7" fmla="*/ 381468 w 3175157"/>
                  <a:gd name="connsiteY7" fmla="*/ 3242474 h 3242474"/>
                  <a:gd name="connsiteX8" fmla="*/ 0 w 3175157"/>
                  <a:gd name="connsiteY8" fmla="*/ 3236864 h 3242474"/>
                  <a:gd name="connsiteX9" fmla="*/ 516103 w 3175157"/>
                  <a:gd name="connsiteY9" fmla="*/ 2249538 h 3242474"/>
                  <a:gd name="connsiteX10" fmla="*/ 1559529 w 3175157"/>
                  <a:gd name="connsiteY10" fmla="*/ 1991485 h 3242474"/>
                  <a:gd name="connsiteX11" fmla="*/ 1234160 w 3175157"/>
                  <a:gd name="connsiteY11" fmla="*/ 959279 h 3242474"/>
                  <a:gd name="connsiteX12" fmla="*/ 1049035 w 3175157"/>
                  <a:gd name="connsiteY12" fmla="*/ 16828 h 3242474"/>
                  <a:gd name="connsiteX0" fmla="*/ 1049035 w 3175157"/>
                  <a:gd name="connsiteY0" fmla="*/ 16828 h 3242474"/>
                  <a:gd name="connsiteX1" fmla="*/ 1447333 w 3175157"/>
                  <a:gd name="connsiteY1" fmla="*/ 0 h 3242474"/>
                  <a:gd name="connsiteX2" fmla="*/ 1666116 w 3175157"/>
                  <a:gd name="connsiteY2" fmla="*/ 734886 h 3242474"/>
                  <a:gd name="connsiteX3" fmla="*/ 2401001 w 3175157"/>
                  <a:gd name="connsiteY3" fmla="*/ 560982 h 3242474"/>
                  <a:gd name="connsiteX4" fmla="*/ 3175157 w 3175157"/>
                  <a:gd name="connsiteY4" fmla="*/ 1834409 h 3242474"/>
                  <a:gd name="connsiteX5" fmla="*/ 2300025 w 3175157"/>
                  <a:gd name="connsiteY5" fmla="*/ 3046130 h 3242474"/>
                  <a:gd name="connsiteX6" fmla="*/ 605860 w 3175157"/>
                  <a:gd name="connsiteY6" fmla="*/ 2664663 h 3242474"/>
                  <a:gd name="connsiteX7" fmla="*/ 381468 w 3175157"/>
                  <a:gd name="connsiteY7" fmla="*/ 3242474 h 3242474"/>
                  <a:gd name="connsiteX8" fmla="*/ 0 w 3175157"/>
                  <a:gd name="connsiteY8" fmla="*/ 3236864 h 3242474"/>
                  <a:gd name="connsiteX9" fmla="*/ 516103 w 3175157"/>
                  <a:gd name="connsiteY9" fmla="*/ 2249538 h 3242474"/>
                  <a:gd name="connsiteX10" fmla="*/ 1559529 w 3175157"/>
                  <a:gd name="connsiteY10" fmla="*/ 1991485 h 3242474"/>
                  <a:gd name="connsiteX11" fmla="*/ 1234160 w 3175157"/>
                  <a:gd name="connsiteY11" fmla="*/ 959279 h 3242474"/>
                  <a:gd name="connsiteX12" fmla="*/ 1049035 w 3175157"/>
                  <a:gd name="connsiteY12" fmla="*/ 16828 h 3242474"/>
                  <a:gd name="connsiteX0" fmla="*/ 1049035 w 3203206"/>
                  <a:gd name="connsiteY0" fmla="*/ 16828 h 3242474"/>
                  <a:gd name="connsiteX1" fmla="*/ 1447333 w 3203206"/>
                  <a:gd name="connsiteY1" fmla="*/ 0 h 3242474"/>
                  <a:gd name="connsiteX2" fmla="*/ 1666116 w 3203206"/>
                  <a:gd name="connsiteY2" fmla="*/ 734886 h 3242474"/>
                  <a:gd name="connsiteX3" fmla="*/ 2401001 w 3203206"/>
                  <a:gd name="connsiteY3" fmla="*/ 560982 h 3242474"/>
                  <a:gd name="connsiteX4" fmla="*/ 3203206 w 3203206"/>
                  <a:gd name="connsiteY4" fmla="*/ 1834409 h 3242474"/>
                  <a:gd name="connsiteX5" fmla="*/ 2300025 w 3203206"/>
                  <a:gd name="connsiteY5" fmla="*/ 3046130 h 3242474"/>
                  <a:gd name="connsiteX6" fmla="*/ 605860 w 3203206"/>
                  <a:gd name="connsiteY6" fmla="*/ 2664663 h 3242474"/>
                  <a:gd name="connsiteX7" fmla="*/ 381468 w 3203206"/>
                  <a:gd name="connsiteY7" fmla="*/ 3242474 h 3242474"/>
                  <a:gd name="connsiteX8" fmla="*/ 0 w 3203206"/>
                  <a:gd name="connsiteY8" fmla="*/ 3236864 h 3242474"/>
                  <a:gd name="connsiteX9" fmla="*/ 516103 w 3203206"/>
                  <a:gd name="connsiteY9" fmla="*/ 2249538 h 3242474"/>
                  <a:gd name="connsiteX10" fmla="*/ 1559529 w 3203206"/>
                  <a:gd name="connsiteY10" fmla="*/ 1991485 h 3242474"/>
                  <a:gd name="connsiteX11" fmla="*/ 1234160 w 3203206"/>
                  <a:gd name="connsiteY11" fmla="*/ 959279 h 3242474"/>
                  <a:gd name="connsiteX12" fmla="*/ 1049035 w 3203206"/>
                  <a:gd name="connsiteY12" fmla="*/ 16828 h 3242474"/>
                  <a:gd name="connsiteX0" fmla="*/ 1049035 w 3203570"/>
                  <a:gd name="connsiteY0" fmla="*/ 16828 h 3242474"/>
                  <a:gd name="connsiteX1" fmla="*/ 1447333 w 3203570"/>
                  <a:gd name="connsiteY1" fmla="*/ 0 h 3242474"/>
                  <a:gd name="connsiteX2" fmla="*/ 1666116 w 3203570"/>
                  <a:gd name="connsiteY2" fmla="*/ 734886 h 3242474"/>
                  <a:gd name="connsiteX3" fmla="*/ 2401001 w 3203570"/>
                  <a:gd name="connsiteY3" fmla="*/ 560982 h 3242474"/>
                  <a:gd name="connsiteX4" fmla="*/ 3203206 w 3203570"/>
                  <a:gd name="connsiteY4" fmla="*/ 1834409 h 3242474"/>
                  <a:gd name="connsiteX5" fmla="*/ 2300025 w 3203570"/>
                  <a:gd name="connsiteY5" fmla="*/ 3046130 h 3242474"/>
                  <a:gd name="connsiteX6" fmla="*/ 605860 w 3203570"/>
                  <a:gd name="connsiteY6" fmla="*/ 2664663 h 3242474"/>
                  <a:gd name="connsiteX7" fmla="*/ 381468 w 3203570"/>
                  <a:gd name="connsiteY7" fmla="*/ 3242474 h 3242474"/>
                  <a:gd name="connsiteX8" fmla="*/ 0 w 3203570"/>
                  <a:gd name="connsiteY8" fmla="*/ 3236864 h 3242474"/>
                  <a:gd name="connsiteX9" fmla="*/ 516103 w 3203570"/>
                  <a:gd name="connsiteY9" fmla="*/ 2249538 h 3242474"/>
                  <a:gd name="connsiteX10" fmla="*/ 1559529 w 3203570"/>
                  <a:gd name="connsiteY10" fmla="*/ 1991485 h 3242474"/>
                  <a:gd name="connsiteX11" fmla="*/ 1234160 w 3203570"/>
                  <a:gd name="connsiteY11" fmla="*/ 959279 h 3242474"/>
                  <a:gd name="connsiteX12" fmla="*/ 1049035 w 3203570"/>
                  <a:gd name="connsiteY12" fmla="*/ 16828 h 3242474"/>
                  <a:gd name="connsiteX0" fmla="*/ 1049035 w 3203570"/>
                  <a:gd name="connsiteY0" fmla="*/ 16828 h 3242474"/>
                  <a:gd name="connsiteX1" fmla="*/ 1447333 w 3203570"/>
                  <a:gd name="connsiteY1" fmla="*/ 0 h 3242474"/>
                  <a:gd name="connsiteX2" fmla="*/ 1666116 w 3203570"/>
                  <a:gd name="connsiteY2" fmla="*/ 734886 h 3242474"/>
                  <a:gd name="connsiteX3" fmla="*/ 2401001 w 3203570"/>
                  <a:gd name="connsiteY3" fmla="*/ 560982 h 3242474"/>
                  <a:gd name="connsiteX4" fmla="*/ 3203206 w 3203570"/>
                  <a:gd name="connsiteY4" fmla="*/ 1834409 h 3242474"/>
                  <a:gd name="connsiteX5" fmla="*/ 2300025 w 3203570"/>
                  <a:gd name="connsiteY5" fmla="*/ 3046130 h 3242474"/>
                  <a:gd name="connsiteX6" fmla="*/ 605860 w 3203570"/>
                  <a:gd name="connsiteY6" fmla="*/ 2664663 h 3242474"/>
                  <a:gd name="connsiteX7" fmla="*/ 381468 w 3203570"/>
                  <a:gd name="connsiteY7" fmla="*/ 3242474 h 3242474"/>
                  <a:gd name="connsiteX8" fmla="*/ 0 w 3203570"/>
                  <a:gd name="connsiteY8" fmla="*/ 3236864 h 3242474"/>
                  <a:gd name="connsiteX9" fmla="*/ 516103 w 3203570"/>
                  <a:gd name="connsiteY9" fmla="*/ 2249538 h 3242474"/>
                  <a:gd name="connsiteX10" fmla="*/ 1559529 w 3203570"/>
                  <a:gd name="connsiteY10" fmla="*/ 1991485 h 3242474"/>
                  <a:gd name="connsiteX11" fmla="*/ 1234160 w 3203570"/>
                  <a:gd name="connsiteY11" fmla="*/ 959279 h 3242474"/>
                  <a:gd name="connsiteX12" fmla="*/ 1049035 w 3203570"/>
                  <a:gd name="connsiteY12" fmla="*/ 16828 h 3242474"/>
                  <a:gd name="connsiteX0" fmla="*/ 1049035 w 3203570"/>
                  <a:gd name="connsiteY0" fmla="*/ 16828 h 3242474"/>
                  <a:gd name="connsiteX1" fmla="*/ 1447333 w 3203570"/>
                  <a:gd name="connsiteY1" fmla="*/ 0 h 3242474"/>
                  <a:gd name="connsiteX2" fmla="*/ 1666116 w 3203570"/>
                  <a:gd name="connsiteY2" fmla="*/ 734886 h 3242474"/>
                  <a:gd name="connsiteX3" fmla="*/ 2401001 w 3203570"/>
                  <a:gd name="connsiteY3" fmla="*/ 560982 h 3242474"/>
                  <a:gd name="connsiteX4" fmla="*/ 3203206 w 3203570"/>
                  <a:gd name="connsiteY4" fmla="*/ 1834409 h 3242474"/>
                  <a:gd name="connsiteX5" fmla="*/ 2300025 w 3203570"/>
                  <a:gd name="connsiteY5" fmla="*/ 3046130 h 3242474"/>
                  <a:gd name="connsiteX6" fmla="*/ 605860 w 3203570"/>
                  <a:gd name="connsiteY6" fmla="*/ 2664663 h 3242474"/>
                  <a:gd name="connsiteX7" fmla="*/ 381468 w 3203570"/>
                  <a:gd name="connsiteY7" fmla="*/ 3242474 h 3242474"/>
                  <a:gd name="connsiteX8" fmla="*/ 0 w 3203570"/>
                  <a:gd name="connsiteY8" fmla="*/ 3236864 h 3242474"/>
                  <a:gd name="connsiteX9" fmla="*/ 516103 w 3203570"/>
                  <a:gd name="connsiteY9" fmla="*/ 2249538 h 3242474"/>
                  <a:gd name="connsiteX10" fmla="*/ 1559529 w 3203570"/>
                  <a:gd name="connsiteY10" fmla="*/ 1991485 h 3242474"/>
                  <a:gd name="connsiteX11" fmla="*/ 1234160 w 3203570"/>
                  <a:gd name="connsiteY11" fmla="*/ 959279 h 3242474"/>
                  <a:gd name="connsiteX12" fmla="*/ 1049035 w 3203570"/>
                  <a:gd name="connsiteY12" fmla="*/ 16828 h 3242474"/>
                  <a:gd name="connsiteX0" fmla="*/ 1049035 w 3203570"/>
                  <a:gd name="connsiteY0" fmla="*/ 16828 h 3242474"/>
                  <a:gd name="connsiteX1" fmla="*/ 1447333 w 3203570"/>
                  <a:gd name="connsiteY1" fmla="*/ 0 h 3242474"/>
                  <a:gd name="connsiteX2" fmla="*/ 1666116 w 3203570"/>
                  <a:gd name="connsiteY2" fmla="*/ 734886 h 3242474"/>
                  <a:gd name="connsiteX3" fmla="*/ 2401001 w 3203570"/>
                  <a:gd name="connsiteY3" fmla="*/ 560982 h 3242474"/>
                  <a:gd name="connsiteX4" fmla="*/ 3203206 w 3203570"/>
                  <a:gd name="connsiteY4" fmla="*/ 1834409 h 3242474"/>
                  <a:gd name="connsiteX5" fmla="*/ 2300025 w 3203570"/>
                  <a:gd name="connsiteY5" fmla="*/ 3046130 h 3242474"/>
                  <a:gd name="connsiteX6" fmla="*/ 605860 w 3203570"/>
                  <a:gd name="connsiteY6" fmla="*/ 2664663 h 3242474"/>
                  <a:gd name="connsiteX7" fmla="*/ 381468 w 3203570"/>
                  <a:gd name="connsiteY7" fmla="*/ 3242474 h 3242474"/>
                  <a:gd name="connsiteX8" fmla="*/ 0 w 3203570"/>
                  <a:gd name="connsiteY8" fmla="*/ 3236864 h 3242474"/>
                  <a:gd name="connsiteX9" fmla="*/ 516103 w 3203570"/>
                  <a:gd name="connsiteY9" fmla="*/ 2249538 h 3242474"/>
                  <a:gd name="connsiteX10" fmla="*/ 1559529 w 3203570"/>
                  <a:gd name="connsiteY10" fmla="*/ 1991485 h 3242474"/>
                  <a:gd name="connsiteX11" fmla="*/ 1234160 w 3203570"/>
                  <a:gd name="connsiteY11" fmla="*/ 959279 h 3242474"/>
                  <a:gd name="connsiteX12" fmla="*/ 1049035 w 3203570"/>
                  <a:gd name="connsiteY12" fmla="*/ 16828 h 3242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203570" h="3242474">
                    <a:moveTo>
                      <a:pt x="1049035" y="16828"/>
                    </a:moveTo>
                    <a:lnTo>
                      <a:pt x="1447333" y="0"/>
                    </a:lnTo>
                    <a:cubicBezTo>
                      <a:pt x="1441724" y="284231"/>
                      <a:pt x="1413674" y="613340"/>
                      <a:pt x="1666116" y="734886"/>
                    </a:cubicBezTo>
                    <a:cubicBezTo>
                      <a:pt x="1888639" y="783504"/>
                      <a:pt x="1937256" y="473095"/>
                      <a:pt x="2401001" y="560982"/>
                    </a:cubicBezTo>
                    <a:cubicBezTo>
                      <a:pt x="2875965" y="635779"/>
                      <a:pt x="3216295" y="1035945"/>
                      <a:pt x="3203206" y="1834409"/>
                    </a:cubicBezTo>
                    <a:cubicBezTo>
                      <a:pt x="3175156" y="2587994"/>
                      <a:pt x="2844177" y="2814257"/>
                      <a:pt x="2300025" y="3046130"/>
                    </a:cubicBezTo>
                    <a:cubicBezTo>
                      <a:pt x="1406194" y="3347190"/>
                      <a:pt x="820903" y="2705801"/>
                      <a:pt x="605860" y="2664663"/>
                    </a:cubicBezTo>
                    <a:cubicBezTo>
                      <a:pt x="379598" y="2621655"/>
                      <a:pt x="355288" y="2954503"/>
                      <a:pt x="381468" y="3242474"/>
                    </a:cubicBezTo>
                    <a:lnTo>
                      <a:pt x="0" y="3236864"/>
                    </a:lnTo>
                    <a:cubicBezTo>
                      <a:pt x="9350" y="2823607"/>
                      <a:pt x="-31788" y="2191567"/>
                      <a:pt x="516103" y="2249538"/>
                    </a:cubicBezTo>
                    <a:cubicBezTo>
                      <a:pt x="918138" y="2305637"/>
                      <a:pt x="1303347" y="2423441"/>
                      <a:pt x="1559529" y="1991485"/>
                    </a:cubicBezTo>
                    <a:cubicBezTo>
                      <a:pt x="1720344" y="1686686"/>
                      <a:pt x="1701645" y="1337006"/>
                      <a:pt x="1234160" y="959279"/>
                    </a:cubicBezTo>
                    <a:cubicBezTo>
                      <a:pt x="1155622" y="891961"/>
                      <a:pt x="981717" y="516102"/>
                      <a:pt x="1049035" y="1682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400"/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10DA9B8-013E-8517-1854-739602FE753C}"/>
                  </a:ext>
                </a:extLst>
              </p:cNvPr>
              <p:cNvSpPr txBox="1"/>
              <p:nvPr/>
            </p:nvSpPr>
            <p:spPr>
              <a:xfrm>
                <a:off x="6314468" y="2457232"/>
                <a:ext cx="1045798" cy="4329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>
                    <a:cs typeface="Arial" pitchFamily="34" charset="0"/>
                  </a:rPr>
                  <a:t>Cancer</a:t>
                </a:r>
                <a:endParaRPr lang="ko-KR" altLang="en-US" sz="1400" b="1">
                  <a:cs typeface="Arial" pitchFamily="34" charset="0"/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22FBA99-2F6D-DD77-988A-3D4895D91FAA}"/>
                  </a:ext>
                </a:extLst>
              </p:cNvPr>
              <p:cNvSpPr txBox="1"/>
              <p:nvPr/>
            </p:nvSpPr>
            <p:spPr>
              <a:xfrm>
                <a:off x="6099828" y="4030226"/>
                <a:ext cx="1043568" cy="7359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>
                    <a:cs typeface="Arial" pitchFamily="34" charset="0"/>
                  </a:rPr>
                  <a:t>DM Cx</a:t>
                </a:r>
              </a:p>
              <a:p>
                <a:r>
                  <a:rPr lang="en-US" altLang="ko-KR" sz="1400" b="1">
                    <a:cs typeface="Arial" pitchFamily="34" charset="0"/>
                  </a:rPr>
                  <a:t>ESRF</a:t>
                </a:r>
                <a:endParaRPr lang="ko-KR" altLang="en-US" sz="1400" b="1">
                  <a:cs typeface="Arial" pitchFamily="34" charset="0"/>
                </a:endParaRP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D1185B90-36A4-0C3D-8D7D-B7A7172F596D}"/>
                  </a:ext>
                </a:extLst>
              </p:cNvPr>
              <p:cNvSpPr txBox="1"/>
              <p:nvPr/>
            </p:nvSpPr>
            <p:spPr>
              <a:xfrm>
                <a:off x="1841939" y="2627431"/>
                <a:ext cx="745638" cy="4329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400" b="1" dirty="0">
                    <a:cs typeface="Arial" pitchFamily="34" charset="0"/>
                  </a:rPr>
                  <a:t>CVD</a:t>
                </a:r>
                <a:endParaRPr lang="ko-KR" altLang="en-US" sz="1400" b="1" dirty="0">
                  <a:cs typeface="Arial" pitchFamily="34" charset="0"/>
                </a:endParaRP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0F269BF-8611-24FB-C2FC-2BCAB811CBDE}"/>
                  </a:ext>
                </a:extLst>
              </p:cNvPr>
              <p:cNvSpPr txBox="1"/>
              <p:nvPr/>
            </p:nvSpPr>
            <p:spPr>
              <a:xfrm>
                <a:off x="1745354" y="1395164"/>
                <a:ext cx="1324565" cy="4056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400" b="1" dirty="0">
                    <a:cs typeface="Arial" pitchFamily="34" charset="0"/>
                  </a:rPr>
                  <a:t>MASLD</a:t>
                </a:r>
                <a:endParaRPr lang="ko-KR" altLang="en-US" sz="1400" b="1" dirty="0">
                  <a:cs typeface="Arial" pitchFamily="34" charset="0"/>
                </a:endParaRP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890E0CFE-D22E-CE97-8E2C-CEE2E77F674F}"/>
                  </a:ext>
                </a:extLst>
              </p:cNvPr>
              <p:cNvSpPr txBox="1"/>
              <p:nvPr/>
            </p:nvSpPr>
            <p:spPr>
              <a:xfrm>
                <a:off x="6076508" y="1682296"/>
                <a:ext cx="714265" cy="4329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>
                    <a:cs typeface="Arial" pitchFamily="34" charset="0"/>
                  </a:rPr>
                  <a:t>CNS</a:t>
                </a:r>
                <a:endParaRPr lang="ko-KR" altLang="en-US" sz="1400" b="1">
                  <a:cs typeface="Arial" pitchFamily="34" charset="0"/>
                </a:endParaRPr>
              </a:p>
            </p:txBody>
          </p:sp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AD0D2C39-2D25-85F1-F705-CABE9D21272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399610" y="1650599"/>
                <a:ext cx="390896" cy="390896"/>
              </a:xfrm>
              <a:prstGeom prst="rect">
                <a:avLst/>
              </a:prstGeom>
            </p:spPr>
          </p:pic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F6405B2B-CF56-A0D0-6699-3485AB4F46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347406" y="4101740"/>
                <a:ext cx="456838" cy="410557"/>
              </a:xfrm>
              <a:prstGeom prst="rect">
                <a:avLst/>
              </a:prstGeom>
            </p:spPr>
          </p:pic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7082DCF1-7B9C-18FB-57F4-63023B4D5942}"/>
                  </a:ext>
                </a:extLst>
              </p:cNvPr>
              <p:cNvSpPr txBox="1"/>
              <p:nvPr/>
            </p:nvSpPr>
            <p:spPr>
              <a:xfrm>
                <a:off x="1745353" y="4030225"/>
                <a:ext cx="1487941" cy="1080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400" b="1" dirty="0">
                    <a:cs typeface="Arial" pitchFamily="34" charset="0"/>
                  </a:rPr>
                  <a:t>Aging</a:t>
                </a:r>
              </a:p>
              <a:p>
                <a:pPr algn="r"/>
                <a:r>
                  <a:rPr lang="en-US" altLang="ko-KR" sz="1400" b="1" dirty="0">
                    <a:cs typeface="Arial" pitchFamily="34" charset="0"/>
                  </a:rPr>
                  <a:t>Sarcopenia Dementia</a:t>
                </a:r>
                <a:endParaRPr lang="ko-KR" altLang="en-US" sz="1400" b="1" dirty="0">
                  <a:cs typeface="Arial" pitchFamily="34" charset="0"/>
                </a:endParaRPr>
              </a:p>
            </p:txBody>
          </p:sp>
        </p:grp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C5CFA4B-BC52-9DA6-C172-B5F5BBC26B3D}"/>
                </a:ext>
              </a:extLst>
            </p:cNvPr>
            <p:cNvSpPr/>
            <p:nvPr/>
          </p:nvSpPr>
          <p:spPr>
            <a:xfrm>
              <a:off x="1751656" y="4146261"/>
              <a:ext cx="432048" cy="388812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00"/>
            </a:p>
          </p:txBody>
        </p:sp>
        <p:sp>
          <p:nvSpPr>
            <p:cNvPr id="11" name="Rectangle 19">
              <a:extLst>
                <a:ext uri="{FF2B5EF4-FFF2-40B4-BE49-F238E27FC236}">
                  <a16:creationId xmlns:a16="http://schemas.microsoft.com/office/drawing/2014/main" id="{72C08F54-CB08-1369-448C-C135BC438877}"/>
                </a:ext>
              </a:extLst>
            </p:cNvPr>
            <p:cNvSpPr/>
            <p:nvPr/>
          </p:nvSpPr>
          <p:spPr>
            <a:xfrm>
              <a:off x="1863861" y="4209953"/>
              <a:ext cx="224808" cy="261428"/>
            </a:xfrm>
            <a:custGeom>
              <a:avLst/>
              <a:gdLst/>
              <a:ahLst/>
              <a:cxnLst/>
              <a:rect l="l" t="t" r="r" b="b"/>
              <a:pathLst>
                <a:path w="2926108" h="3216409">
                  <a:moveTo>
                    <a:pt x="1150286" y="2039882"/>
                  </a:moveTo>
                  <a:cubicBezTo>
                    <a:pt x="1216487" y="2110220"/>
                    <a:pt x="1249586" y="2238485"/>
                    <a:pt x="1348889" y="2250897"/>
                  </a:cubicBezTo>
                  <a:cubicBezTo>
                    <a:pt x="1452327" y="2213659"/>
                    <a:pt x="1530941" y="2147458"/>
                    <a:pt x="1597142" y="2052295"/>
                  </a:cubicBezTo>
                  <a:cubicBezTo>
                    <a:pt x="1634380" y="2030228"/>
                    <a:pt x="1712994" y="2049536"/>
                    <a:pt x="1721269" y="2072982"/>
                  </a:cubicBezTo>
                  <a:cubicBezTo>
                    <a:pt x="1533700" y="2362611"/>
                    <a:pt x="1615072" y="2763954"/>
                    <a:pt x="1568179" y="2830155"/>
                  </a:cubicBezTo>
                  <a:cubicBezTo>
                    <a:pt x="1391644" y="2965315"/>
                    <a:pt x="1231658" y="2893598"/>
                    <a:pt x="1063398" y="2925319"/>
                  </a:cubicBezTo>
                  <a:cubicBezTo>
                    <a:pt x="925479" y="2954282"/>
                    <a:pt x="820660" y="3107371"/>
                    <a:pt x="686879" y="3148747"/>
                  </a:cubicBezTo>
                  <a:cubicBezTo>
                    <a:pt x="536548" y="3184606"/>
                    <a:pt x="373804" y="3224602"/>
                    <a:pt x="215198" y="3214948"/>
                  </a:cubicBezTo>
                  <a:cubicBezTo>
                    <a:pt x="93829" y="3209431"/>
                    <a:pt x="71763" y="3046687"/>
                    <a:pt x="136584" y="2925318"/>
                  </a:cubicBezTo>
                  <a:cubicBezTo>
                    <a:pt x="168305" y="2828775"/>
                    <a:pt x="121415" y="2802571"/>
                    <a:pt x="107623" y="2710165"/>
                  </a:cubicBezTo>
                  <a:cubicBezTo>
                    <a:pt x="111150" y="2693172"/>
                    <a:pt x="127647" y="2691385"/>
                    <a:pt x="158288" y="2695563"/>
                  </a:cubicBezTo>
                  <a:lnTo>
                    <a:pt x="158288" y="2626239"/>
                  </a:lnTo>
                  <a:lnTo>
                    <a:pt x="266288" y="2626239"/>
                  </a:lnTo>
                  <a:lnTo>
                    <a:pt x="266288" y="2708276"/>
                  </a:lnTo>
                  <a:lnTo>
                    <a:pt x="307224" y="2711894"/>
                  </a:lnTo>
                  <a:lnTo>
                    <a:pt x="307224" y="2626239"/>
                  </a:lnTo>
                  <a:lnTo>
                    <a:pt x="415224" y="2626239"/>
                  </a:lnTo>
                  <a:lnTo>
                    <a:pt x="415224" y="2711420"/>
                  </a:lnTo>
                  <a:cubicBezTo>
                    <a:pt x="428487" y="2711947"/>
                    <a:pt x="442136" y="2710942"/>
                    <a:pt x="456160" y="2708700"/>
                  </a:cubicBezTo>
                  <a:lnTo>
                    <a:pt x="456160" y="2617963"/>
                  </a:lnTo>
                  <a:lnTo>
                    <a:pt x="564160" y="2617963"/>
                  </a:lnTo>
                  <a:lnTo>
                    <a:pt x="564160" y="2692500"/>
                  </a:lnTo>
                  <a:cubicBezTo>
                    <a:pt x="577696" y="2691220"/>
                    <a:pt x="591289" y="2688332"/>
                    <a:pt x="605096" y="2684680"/>
                  </a:cubicBezTo>
                  <a:lnTo>
                    <a:pt x="605096" y="2601411"/>
                  </a:lnTo>
                  <a:lnTo>
                    <a:pt x="713096" y="2601411"/>
                  </a:lnTo>
                  <a:lnTo>
                    <a:pt x="713096" y="2654658"/>
                  </a:lnTo>
                  <a:lnTo>
                    <a:pt x="754032" y="2641463"/>
                  </a:lnTo>
                  <a:lnTo>
                    <a:pt x="754032" y="2580721"/>
                  </a:lnTo>
                  <a:lnTo>
                    <a:pt x="862032" y="2580721"/>
                  </a:lnTo>
                  <a:lnTo>
                    <a:pt x="862032" y="2599792"/>
                  </a:lnTo>
                  <a:cubicBezTo>
                    <a:pt x="897454" y="2584791"/>
                    <a:pt x="934214" y="2567836"/>
                    <a:pt x="972371" y="2548802"/>
                  </a:cubicBezTo>
                  <a:cubicBezTo>
                    <a:pt x="1030297" y="2506047"/>
                    <a:pt x="939271" y="2219176"/>
                    <a:pt x="947546" y="2122633"/>
                  </a:cubicBezTo>
                  <a:cubicBezTo>
                    <a:pt x="957201" y="2082636"/>
                    <a:pt x="1082706" y="2067466"/>
                    <a:pt x="1150286" y="2039882"/>
                  </a:cubicBezTo>
                  <a:close/>
                  <a:moveTo>
                    <a:pt x="394278" y="1320337"/>
                  </a:moveTo>
                  <a:cubicBezTo>
                    <a:pt x="356565" y="1315036"/>
                    <a:pt x="316914" y="1320983"/>
                    <a:pt x="277262" y="1344774"/>
                  </a:cubicBezTo>
                  <a:cubicBezTo>
                    <a:pt x="169686" y="1368221"/>
                    <a:pt x="281399" y="1532343"/>
                    <a:pt x="314500" y="1626128"/>
                  </a:cubicBezTo>
                  <a:cubicBezTo>
                    <a:pt x="335188" y="1715776"/>
                    <a:pt x="306225" y="1838523"/>
                    <a:pt x="376563" y="1820593"/>
                  </a:cubicBezTo>
                  <a:cubicBezTo>
                    <a:pt x="535169" y="1786113"/>
                    <a:pt x="681363" y="1673020"/>
                    <a:pt x="628954" y="1493726"/>
                  </a:cubicBezTo>
                  <a:cubicBezTo>
                    <a:pt x="603094" y="1453384"/>
                    <a:pt x="507414" y="1336241"/>
                    <a:pt x="394278" y="1320337"/>
                  </a:cubicBezTo>
                  <a:close/>
                  <a:moveTo>
                    <a:pt x="1526804" y="66"/>
                  </a:moveTo>
                  <a:cubicBezTo>
                    <a:pt x="2066065" y="2824"/>
                    <a:pt x="2621877" y="129710"/>
                    <a:pt x="2896335" y="1038593"/>
                  </a:cubicBezTo>
                  <a:cubicBezTo>
                    <a:pt x="3057700" y="1564063"/>
                    <a:pt x="2532230" y="2366749"/>
                    <a:pt x="2064686" y="2292273"/>
                  </a:cubicBezTo>
                  <a:cubicBezTo>
                    <a:pt x="1885392" y="2267447"/>
                    <a:pt x="1950214" y="2015056"/>
                    <a:pt x="1555767" y="1940580"/>
                  </a:cubicBezTo>
                  <a:cubicBezTo>
                    <a:pt x="1179249" y="1868862"/>
                    <a:pt x="732393" y="2186075"/>
                    <a:pt x="554478" y="2159871"/>
                  </a:cubicBezTo>
                  <a:cubicBezTo>
                    <a:pt x="466211" y="2141942"/>
                    <a:pt x="394493" y="1904722"/>
                    <a:pt x="364151" y="1932305"/>
                  </a:cubicBezTo>
                  <a:cubicBezTo>
                    <a:pt x="322774" y="1970922"/>
                    <a:pt x="405526" y="2146079"/>
                    <a:pt x="467589" y="2205384"/>
                  </a:cubicBezTo>
                  <a:cubicBezTo>
                    <a:pt x="525515" y="2241243"/>
                    <a:pt x="732393" y="2202626"/>
                    <a:pt x="873070" y="2139183"/>
                  </a:cubicBezTo>
                  <a:cubicBezTo>
                    <a:pt x="913066" y="2128149"/>
                    <a:pt x="870312" y="2253655"/>
                    <a:pt x="877208" y="2333648"/>
                  </a:cubicBezTo>
                  <a:lnTo>
                    <a:pt x="862033" y="2337135"/>
                  </a:lnTo>
                  <a:lnTo>
                    <a:pt x="862033" y="2415799"/>
                  </a:lnTo>
                  <a:lnTo>
                    <a:pt x="754033" y="2415799"/>
                  </a:lnTo>
                  <a:lnTo>
                    <a:pt x="754033" y="2360695"/>
                  </a:lnTo>
                  <a:lnTo>
                    <a:pt x="713097" y="2366601"/>
                  </a:lnTo>
                  <a:lnTo>
                    <a:pt x="713097" y="2428213"/>
                  </a:lnTo>
                  <a:lnTo>
                    <a:pt x="605097" y="2428213"/>
                  </a:lnTo>
                  <a:lnTo>
                    <a:pt x="605097" y="2379641"/>
                  </a:lnTo>
                  <a:lnTo>
                    <a:pt x="564161" y="2382960"/>
                  </a:lnTo>
                  <a:lnTo>
                    <a:pt x="564161" y="2436489"/>
                  </a:lnTo>
                  <a:lnTo>
                    <a:pt x="456161" y="2436489"/>
                  </a:lnTo>
                  <a:lnTo>
                    <a:pt x="456161" y="2388351"/>
                  </a:lnTo>
                  <a:lnTo>
                    <a:pt x="415225" y="2389346"/>
                  </a:lnTo>
                  <a:lnTo>
                    <a:pt x="415225" y="2436489"/>
                  </a:lnTo>
                  <a:lnTo>
                    <a:pt x="307225" y="2436489"/>
                  </a:lnTo>
                  <a:lnTo>
                    <a:pt x="307225" y="2386989"/>
                  </a:lnTo>
                  <a:cubicBezTo>
                    <a:pt x="293173" y="2387203"/>
                    <a:pt x="279516" y="2386340"/>
                    <a:pt x="266289" y="2385150"/>
                  </a:cubicBezTo>
                  <a:lnTo>
                    <a:pt x="266289" y="2428213"/>
                  </a:lnTo>
                  <a:lnTo>
                    <a:pt x="158289" y="2428213"/>
                  </a:lnTo>
                  <a:lnTo>
                    <a:pt x="158289" y="2370613"/>
                  </a:lnTo>
                  <a:cubicBezTo>
                    <a:pt x="107017" y="2360332"/>
                    <a:pt x="72014" y="2345184"/>
                    <a:pt x="62108" y="2325373"/>
                  </a:cubicBezTo>
                  <a:cubicBezTo>
                    <a:pt x="37284" y="2261930"/>
                    <a:pt x="103484" y="2223314"/>
                    <a:pt x="124172" y="2172284"/>
                  </a:cubicBezTo>
                  <a:cubicBezTo>
                    <a:pt x="111759" y="2144700"/>
                    <a:pt x="74522" y="2141942"/>
                    <a:pt x="86934" y="2089533"/>
                  </a:cubicBezTo>
                  <a:cubicBezTo>
                    <a:pt x="96588" y="2053674"/>
                    <a:pt x="242782" y="2030228"/>
                    <a:pt x="264849" y="1994369"/>
                  </a:cubicBezTo>
                  <a:cubicBezTo>
                    <a:pt x="273125" y="1919892"/>
                    <a:pt x="-4093" y="1721291"/>
                    <a:pt x="45" y="1671639"/>
                  </a:cubicBezTo>
                  <a:cubicBezTo>
                    <a:pt x="12458" y="1619230"/>
                    <a:pt x="124172" y="1558546"/>
                    <a:pt x="190373" y="1477174"/>
                  </a:cubicBezTo>
                  <a:cubicBezTo>
                    <a:pt x="222094" y="1438557"/>
                    <a:pt x="80038" y="1267538"/>
                    <a:pt x="91072" y="1224783"/>
                  </a:cubicBezTo>
                  <a:cubicBezTo>
                    <a:pt x="111760" y="1092381"/>
                    <a:pt x="240023" y="943429"/>
                    <a:pt x="264849" y="703451"/>
                  </a:cubicBezTo>
                  <a:cubicBezTo>
                    <a:pt x="342084" y="332450"/>
                    <a:pt x="961338" y="-5451"/>
                    <a:pt x="1526804" y="6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91E8C28-9C40-F54F-9ECB-5AFE8639148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272446" y="2370172"/>
              <a:ext cx="1013140" cy="1776122"/>
            </a:xfrm>
            <a:prstGeom prst="rect">
              <a:avLst/>
            </a:prstGeom>
            <a:solidFill>
              <a:schemeClr val="accent1"/>
            </a:solidFill>
          </p:spPr>
        </p:pic>
      </p:grp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39D3E5AB-D542-BFA1-EBA8-93407501256F}"/>
              </a:ext>
            </a:extLst>
          </p:cNvPr>
          <p:cNvSpPr/>
          <p:nvPr/>
        </p:nvSpPr>
        <p:spPr>
          <a:xfrm>
            <a:off x="8218293" y="4975024"/>
            <a:ext cx="830697" cy="203079"/>
          </a:xfrm>
          <a:prstGeom prst="roundRect">
            <a:avLst/>
          </a:prstGeom>
          <a:solidFill>
            <a:srgbClr val="A0D9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02020" rtl="0"/>
            <a:r>
              <a:rPr lang="en-SG" sz="800" kern="1200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SLEEP APNOEA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28F2CCB9-3CFE-FB79-D60C-1211B2A1F7D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68083" y="4540040"/>
            <a:ext cx="361133" cy="335611"/>
          </a:xfrm>
          <a:prstGeom prst="rect">
            <a:avLst/>
          </a:prstGeom>
        </p:spPr>
      </p:pic>
      <p:sp>
        <p:nvSpPr>
          <p:cNvPr id="43" name="Oval 42">
            <a:extLst>
              <a:ext uri="{FF2B5EF4-FFF2-40B4-BE49-F238E27FC236}">
                <a16:creationId xmlns:a16="http://schemas.microsoft.com/office/drawing/2014/main" id="{9E3D0E02-4598-4A99-0828-1E0D16BCD09F}"/>
              </a:ext>
            </a:extLst>
          </p:cNvPr>
          <p:cNvSpPr/>
          <p:nvPr/>
        </p:nvSpPr>
        <p:spPr>
          <a:xfrm>
            <a:off x="8323705" y="4449644"/>
            <a:ext cx="485631" cy="499464"/>
          </a:xfrm>
          <a:prstGeom prst="ellipse">
            <a:avLst/>
          </a:prstGeom>
          <a:noFill/>
          <a:ln w="57150">
            <a:solidFill>
              <a:srgbClr val="A0D9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02020" rtl="0"/>
            <a:endParaRPr lang="en-SG" sz="1579" kern="1200" dirty="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3263D8A9-3275-E45F-71F5-0AD05FFDF7D7}"/>
              </a:ext>
            </a:extLst>
          </p:cNvPr>
          <p:cNvGrpSpPr/>
          <p:nvPr/>
        </p:nvGrpSpPr>
        <p:grpSpPr>
          <a:xfrm>
            <a:off x="8321925" y="5982406"/>
            <a:ext cx="623432" cy="563554"/>
            <a:chOff x="3517016" y="5610672"/>
            <a:chExt cx="721888" cy="830045"/>
          </a:xfrm>
        </p:grpSpPr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BAEEB008-835B-53EB-7C44-05FF9DE0D6F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728105" y="5716357"/>
              <a:ext cx="303569" cy="402530"/>
            </a:xfrm>
            <a:prstGeom prst="rect">
              <a:avLst/>
            </a:prstGeom>
          </p:spPr>
        </p:pic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9590CEE1-9AAE-61D6-C823-9887B0E02289}"/>
                </a:ext>
              </a:extLst>
            </p:cNvPr>
            <p:cNvSpPr/>
            <p:nvPr/>
          </p:nvSpPr>
          <p:spPr>
            <a:xfrm>
              <a:off x="3517016" y="6287899"/>
              <a:ext cx="721888" cy="152818"/>
            </a:xfrm>
            <a:prstGeom prst="roundRect">
              <a:avLst/>
            </a:prstGeom>
            <a:solidFill>
              <a:srgbClr val="A0D9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02020" rtl="0"/>
              <a:r>
                <a:rPr lang="en-SG" sz="877" kern="1200" dirty="0">
                  <a:solidFill>
                    <a:srgbClr val="5B9BD5">
                      <a:lumMod val="50000"/>
                    </a:srgbClr>
                  </a:solidFill>
                  <a:latin typeface="Calibri" panose="020F0502020204030204"/>
                </a:rPr>
                <a:t>CKD</a:t>
              </a: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7CFF4D90-4A14-26EB-5A30-4489CD75FE4C}"/>
                </a:ext>
              </a:extLst>
            </p:cNvPr>
            <p:cNvSpPr/>
            <p:nvPr/>
          </p:nvSpPr>
          <p:spPr>
            <a:xfrm>
              <a:off x="3630926" y="5610672"/>
              <a:ext cx="485631" cy="599055"/>
            </a:xfrm>
            <a:prstGeom prst="ellipse">
              <a:avLst/>
            </a:prstGeom>
            <a:noFill/>
            <a:ln w="57150">
              <a:solidFill>
                <a:srgbClr val="A0D9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02020" rtl="0"/>
              <a:endParaRPr lang="en-SG" sz="1579" kern="12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BF4E1637-ADD6-0313-B549-DA7292F0E91E}"/>
              </a:ext>
            </a:extLst>
          </p:cNvPr>
          <p:cNvGrpSpPr/>
          <p:nvPr/>
        </p:nvGrpSpPr>
        <p:grpSpPr>
          <a:xfrm>
            <a:off x="8299118" y="5297982"/>
            <a:ext cx="591221" cy="507209"/>
            <a:chOff x="4554654" y="5621570"/>
            <a:chExt cx="721888" cy="830046"/>
          </a:xfrm>
        </p:grpSpPr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0E6BA113-5B5C-EAFE-A2E6-098649273E0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683917" y="5641163"/>
              <a:ext cx="361133" cy="440127"/>
            </a:xfrm>
            <a:prstGeom prst="rect">
              <a:avLst/>
            </a:prstGeom>
          </p:spPr>
        </p:pic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C80A5BDD-E5A6-160E-D277-4D4FD0DD6B99}"/>
                </a:ext>
              </a:extLst>
            </p:cNvPr>
            <p:cNvSpPr/>
            <p:nvPr/>
          </p:nvSpPr>
          <p:spPr>
            <a:xfrm>
              <a:off x="4554654" y="6298798"/>
              <a:ext cx="721888" cy="152818"/>
            </a:xfrm>
            <a:prstGeom prst="roundRect">
              <a:avLst/>
            </a:prstGeom>
            <a:solidFill>
              <a:srgbClr val="A0D9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02020" rtl="0"/>
              <a:r>
                <a:rPr lang="en-SG" sz="877" kern="1200" dirty="0">
                  <a:solidFill>
                    <a:srgbClr val="5B9BD5">
                      <a:lumMod val="50000"/>
                    </a:srgbClr>
                  </a:solidFill>
                  <a:latin typeface="Calibri" panose="020F0502020204030204"/>
                </a:rPr>
                <a:t>GOUT</a:t>
              </a: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85C3EF53-7C86-B8BC-F7FB-EF2C209A2A54}"/>
                </a:ext>
              </a:extLst>
            </p:cNvPr>
            <p:cNvSpPr/>
            <p:nvPr/>
          </p:nvSpPr>
          <p:spPr>
            <a:xfrm>
              <a:off x="4668564" y="5621570"/>
              <a:ext cx="485631" cy="599055"/>
            </a:xfrm>
            <a:prstGeom prst="ellipse">
              <a:avLst/>
            </a:prstGeom>
            <a:noFill/>
            <a:ln w="57150">
              <a:solidFill>
                <a:srgbClr val="A0D9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02020" rtl="0"/>
              <a:endParaRPr lang="en-SG" sz="1579" kern="12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pic>
        <p:nvPicPr>
          <p:cNvPr id="48" name="Picture 47">
            <a:extLst>
              <a:ext uri="{FF2B5EF4-FFF2-40B4-BE49-F238E27FC236}">
                <a16:creationId xmlns:a16="http://schemas.microsoft.com/office/drawing/2014/main" id="{EE0111C4-94B7-9B6A-3F4F-ECC5B73EF1D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208217" y="3948019"/>
            <a:ext cx="354856" cy="355872"/>
          </a:xfrm>
          <a:prstGeom prst="rect">
            <a:avLst/>
          </a:prstGeom>
        </p:spPr>
      </p:pic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C335AED1-4EF3-945F-69AF-2150375BF1DB}"/>
              </a:ext>
            </a:extLst>
          </p:cNvPr>
          <p:cNvSpPr/>
          <p:nvPr/>
        </p:nvSpPr>
        <p:spPr>
          <a:xfrm>
            <a:off x="2933764" y="4394601"/>
            <a:ext cx="845652" cy="130623"/>
          </a:xfrm>
          <a:prstGeom prst="roundRect">
            <a:avLst/>
          </a:prstGeom>
          <a:solidFill>
            <a:srgbClr val="A0D9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02020" rtl="0"/>
            <a:r>
              <a:rPr lang="en-SG" sz="600" kern="1200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ATHEROSCLEROSIS</a:t>
            </a: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0BA6C114-8A8A-1ECA-C7F3-E053B2D3402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072771" y="4579388"/>
            <a:ext cx="598006" cy="518272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42B65271-854C-8B92-66F0-9B082F429164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074573" y="5864987"/>
            <a:ext cx="580190" cy="528193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A28D0983-37CE-E9A2-110F-1F72558F3A02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086171" y="5162677"/>
            <a:ext cx="566894" cy="577944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78C4297F-1B57-DF8E-739D-951A13FE51E9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299118" y="3760787"/>
            <a:ext cx="492157" cy="597351"/>
          </a:xfrm>
          <a:prstGeom prst="rect">
            <a:avLst/>
          </a:prstGeom>
        </p:spPr>
      </p:pic>
      <p:sp>
        <p:nvSpPr>
          <p:cNvPr id="64" name="Oval 63">
            <a:extLst>
              <a:ext uri="{FF2B5EF4-FFF2-40B4-BE49-F238E27FC236}">
                <a16:creationId xmlns:a16="http://schemas.microsoft.com/office/drawing/2014/main" id="{D939BE8A-58FD-A0CB-DE82-38A8D70B465E}"/>
              </a:ext>
            </a:extLst>
          </p:cNvPr>
          <p:cNvSpPr/>
          <p:nvPr/>
        </p:nvSpPr>
        <p:spPr>
          <a:xfrm>
            <a:off x="3172129" y="3896992"/>
            <a:ext cx="435789" cy="424337"/>
          </a:xfrm>
          <a:prstGeom prst="ellipse">
            <a:avLst/>
          </a:prstGeom>
          <a:noFill/>
          <a:ln w="57150">
            <a:solidFill>
              <a:srgbClr val="A0D9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02020" rtl="0"/>
            <a:endParaRPr lang="en-SG" sz="1579" kern="1200" dirty="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817474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475F9-4026-4E15-91D2-D8EEE6DCA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177347"/>
            <a:ext cx="10515600" cy="1325563"/>
          </a:xfrm>
        </p:spPr>
        <p:txBody>
          <a:bodyPr>
            <a:noAutofit/>
          </a:bodyPr>
          <a:lstStyle/>
          <a:p>
            <a:r>
              <a:rPr lang="en-US" sz="3200" dirty="0"/>
              <a:t>Association between noninvasive fibrosis markers and mortality among adults with nonalcoholic fatty liver disease in the United States</a:t>
            </a:r>
            <a:endParaRPr lang="en-SG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E03A91-0BE0-42BF-8095-F1D0E2C623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1769" y="1263653"/>
            <a:ext cx="7034072" cy="42715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803E4D5-9B4B-4F62-A581-EB73E20781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5438" y="5554174"/>
            <a:ext cx="7034075" cy="128001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FB5845E-8775-4155-AE0A-7A8D6911DF0C}"/>
              </a:ext>
            </a:extLst>
          </p:cNvPr>
          <p:cNvSpPr txBox="1"/>
          <p:nvPr/>
        </p:nvSpPr>
        <p:spPr>
          <a:xfrm>
            <a:off x="367393" y="5934670"/>
            <a:ext cx="219047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NHANES III n=11K</a:t>
            </a:r>
          </a:p>
          <a:p>
            <a:r>
              <a:rPr lang="en-US" dirty="0"/>
              <a:t>US diagnosed NAFLD </a:t>
            </a:r>
          </a:p>
          <a:p>
            <a:r>
              <a:rPr lang="en-US" dirty="0"/>
              <a:t>Kim Hepatology 2013</a:t>
            </a:r>
            <a:endParaRPr lang="en-SG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5303655-8D16-231E-F834-7005C89884EE}"/>
              </a:ext>
            </a:extLst>
          </p:cNvPr>
          <p:cNvSpPr/>
          <p:nvPr/>
        </p:nvSpPr>
        <p:spPr>
          <a:xfrm>
            <a:off x="8602294" y="2513517"/>
            <a:ext cx="2175494" cy="62837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BC1E0B5-10E6-22B9-15F2-1487B11A2AC8}"/>
              </a:ext>
            </a:extLst>
          </p:cNvPr>
          <p:cNvSpPr/>
          <p:nvPr/>
        </p:nvSpPr>
        <p:spPr>
          <a:xfrm>
            <a:off x="3869949" y="3114811"/>
            <a:ext cx="1620786" cy="31419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329A0B8-811E-E8AB-B439-FD556E3D9D35}"/>
              </a:ext>
            </a:extLst>
          </p:cNvPr>
          <p:cNvSpPr/>
          <p:nvPr/>
        </p:nvSpPr>
        <p:spPr>
          <a:xfrm>
            <a:off x="8585967" y="3716105"/>
            <a:ext cx="2191820" cy="62837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4914450-C33B-B167-EDCF-67DF11F44482}"/>
              </a:ext>
            </a:extLst>
          </p:cNvPr>
          <p:cNvSpPr/>
          <p:nvPr/>
        </p:nvSpPr>
        <p:spPr>
          <a:xfrm>
            <a:off x="3869949" y="4328535"/>
            <a:ext cx="1620786" cy="31419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7B9E78A-8C79-14CA-518D-8E43203E3E28}"/>
              </a:ext>
            </a:extLst>
          </p:cNvPr>
          <p:cNvSpPr/>
          <p:nvPr/>
        </p:nvSpPr>
        <p:spPr>
          <a:xfrm>
            <a:off x="8585967" y="4929829"/>
            <a:ext cx="2191820" cy="62837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D981DBA-3C5D-F919-0040-679C67CAA195}"/>
              </a:ext>
            </a:extLst>
          </p:cNvPr>
          <p:cNvSpPr/>
          <p:nvPr/>
        </p:nvSpPr>
        <p:spPr>
          <a:xfrm>
            <a:off x="3836002" y="5577225"/>
            <a:ext cx="1620786" cy="31419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439DB3E-E127-2F4A-E3B8-15F2DCD1B475}"/>
              </a:ext>
            </a:extLst>
          </p:cNvPr>
          <p:cNvSpPr/>
          <p:nvPr/>
        </p:nvSpPr>
        <p:spPr>
          <a:xfrm>
            <a:off x="8585967" y="6194181"/>
            <a:ext cx="2191820" cy="62837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0ED22E3-4C71-3B68-78C1-36642A8EBCBA}"/>
              </a:ext>
            </a:extLst>
          </p:cNvPr>
          <p:cNvSpPr/>
          <p:nvPr/>
        </p:nvSpPr>
        <p:spPr>
          <a:xfrm>
            <a:off x="3869950" y="1908190"/>
            <a:ext cx="1620786" cy="31419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608019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475F9-4026-4E15-91D2-D8EEE6DCAA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Causes of death in patients with Non-alcoholic Fatty Liver Disease (NAFLD)</a:t>
            </a:r>
            <a:endParaRPr lang="en-SG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5ABAF7B-8939-4C9A-9CFD-77CED91DED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9111" y="1967592"/>
            <a:ext cx="2622485" cy="489040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BBF22A7-3B96-42BA-9E67-76F6D276E0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7849" y="1967592"/>
            <a:ext cx="3095657" cy="47910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56F11B6-D310-40E5-B4CC-7B88E8EC26D4}"/>
              </a:ext>
            </a:extLst>
          </p:cNvPr>
          <p:cNvSpPr txBox="1"/>
          <p:nvPr/>
        </p:nvSpPr>
        <p:spPr>
          <a:xfrm>
            <a:off x="7658101" y="4139742"/>
            <a:ext cx="37719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National Vital Statistics System (NVSS)</a:t>
            </a:r>
          </a:p>
          <a:p>
            <a:r>
              <a:rPr lang="en-US" dirty="0"/>
              <a:t>National Center for Health Statistics </a:t>
            </a:r>
            <a:r>
              <a:rPr lang="en-US" sz="1200" i="1" dirty="0"/>
              <a:t>(NCHS 2008 to  2018. n=45K</a:t>
            </a:r>
          </a:p>
          <a:p>
            <a:r>
              <a:rPr lang="en-US" sz="1200" i="1" dirty="0" err="1"/>
              <a:t>Golabi</a:t>
            </a:r>
            <a:r>
              <a:rPr lang="en-US" sz="1200" i="1" dirty="0"/>
              <a:t> Ann of Hepatology 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9EF3482-1AF2-AF64-64BC-4F810DB76E6C}"/>
              </a:ext>
            </a:extLst>
          </p:cNvPr>
          <p:cNvSpPr/>
          <p:nvPr/>
        </p:nvSpPr>
        <p:spPr>
          <a:xfrm>
            <a:off x="1100746" y="3725855"/>
            <a:ext cx="4780015" cy="36077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0A9DB07-0172-F0F3-300D-F21FCD7144B2}"/>
              </a:ext>
            </a:extLst>
          </p:cNvPr>
          <p:cNvSpPr/>
          <p:nvPr/>
        </p:nvSpPr>
        <p:spPr>
          <a:xfrm>
            <a:off x="1100745" y="4126740"/>
            <a:ext cx="5542739" cy="36077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15ADCB7-EA49-166E-5D0B-45377F621ACE}"/>
              </a:ext>
            </a:extLst>
          </p:cNvPr>
          <p:cNvSpPr/>
          <p:nvPr/>
        </p:nvSpPr>
        <p:spPr>
          <a:xfrm>
            <a:off x="1100744" y="4527625"/>
            <a:ext cx="5542739" cy="36077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867832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1ED9A-5293-4BBC-BBD8-51459DCAB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D32324-FEE5-4091-9137-A316CC1159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SG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488044-68DD-4985-82FA-6D7DAFA68A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8468" y="1180422"/>
            <a:ext cx="5661738" cy="499654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6C5E0CE-F1FD-4976-8182-8762551361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1253" y="2201134"/>
            <a:ext cx="2711646" cy="31648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F275950-785A-41C0-96BE-F15C7D92C2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747" y="2268246"/>
            <a:ext cx="2783149" cy="303058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0CA684E-A1D7-406E-935B-3B2DAB090EF4}"/>
              </a:ext>
            </a:extLst>
          </p:cNvPr>
          <p:cNvSpPr/>
          <p:nvPr/>
        </p:nvSpPr>
        <p:spPr>
          <a:xfrm>
            <a:off x="6736162" y="6311900"/>
            <a:ext cx="26457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SG" dirty="0" err="1"/>
              <a:t>Golabi</a:t>
            </a:r>
            <a:r>
              <a:rPr lang="en-SG" dirty="0"/>
              <a:t> Ann of Hepatology 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CF74A6E-246E-0DA7-4D78-2678B230D2D5}"/>
              </a:ext>
            </a:extLst>
          </p:cNvPr>
          <p:cNvSpPr/>
          <p:nvPr/>
        </p:nvSpPr>
        <p:spPr>
          <a:xfrm>
            <a:off x="220160" y="2054151"/>
            <a:ext cx="2783149" cy="344525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0835301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AFF42EC3D2ABF4FAB4E70E6F00C3F1B" ma:contentTypeVersion="17" ma:contentTypeDescription="Create a new document." ma:contentTypeScope="" ma:versionID="335dc886bdb294834bd17551d0078018">
  <xsd:schema xmlns:xsd="http://www.w3.org/2001/XMLSchema" xmlns:xs="http://www.w3.org/2001/XMLSchema" xmlns:p="http://schemas.microsoft.com/office/2006/metadata/properties" xmlns:ns3="7516363f-3192-41cf-bd82-900cfdd8ff11" xmlns:ns4="d5b04320-4658-480a-9e07-cc473ffef4a6" targetNamespace="http://schemas.microsoft.com/office/2006/metadata/properties" ma:root="true" ma:fieldsID="9f3b9ed3758ad6d81522b403d7c63768" ns3:_="" ns4:_="">
    <xsd:import namespace="7516363f-3192-41cf-bd82-900cfdd8ff11"/>
    <xsd:import namespace="d5b04320-4658-480a-9e07-cc473ffef4a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_activity" minOccurs="0"/>
                <xsd:element ref="ns3:MediaServiceObjectDetectorVersions" minOccurs="0"/>
                <xsd:element ref="ns3:MediaServiceSearchProperties" minOccurs="0"/>
                <xsd:element ref="ns3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16363f-3192-41cf-bd82-900cfdd8ff1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1" nillable="true" ma:displayName="_activity" ma:hidden="true" ma:internalName="_activity">
      <xsd:simpleType>
        <xsd:restriction base="dms:Note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b04320-4658-480a-9e07-cc473ffef4a6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7516363f-3192-41cf-bd82-900cfdd8ff11" xsi:nil="true"/>
  </documentManagement>
</p:properties>
</file>

<file path=customXml/itemProps1.xml><?xml version="1.0" encoding="utf-8"?>
<ds:datastoreItem xmlns:ds="http://schemas.openxmlformats.org/officeDocument/2006/customXml" ds:itemID="{B0771840-5DB1-4B03-BE9B-D8792B0528E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516363f-3192-41cf-bd82-900cfdd8ff11"/>
    <ds:schemaRef ds:uri="d5b04320-4658-480a-9e07-cc473ffef4a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46881AC-C948-4105-A590-431A638C57F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8A5E186-6D30-4A5B-BEA8-844CC2E3D756}">
  <ds:schemaRefs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purl.org/dc/terms/"/>
    <ds:schemaRef ds:uri="http://purl.org/dc/elements/1.1/"/>
    <ds:schemaRef ds:uri="http://schemas.microsoft.com/office/infopath/2007/PartnerControls"/>
    <ds:schemaRef ds:uri="d5b04320-4658-480a-9e07-cc473ffef4a6"/>
    <ds:schemaRef ds:uri="7516363f-3192-41cf-bd82-900cfdd8ff11"/>
    <ds:schemaRef ds:uri="http://schemas.microsoft.com/office/2006/metadata/properties"/>
    <ds:schemaRef ds:uri="http://www.w3.org/XML/1998/namespace"/>
  </ds:schemaRefs>
</ds:datastoreItem>
</file>

<file path=docMetadata/LabelInfo.xml><?xml version="1.0" encoding="utf-8"?>
<clbl:labelList xmlns:clbl="http://schemas.microsoft.com/office/2020/mipLabelMetadata">
  <clbl:label id="{5ba5ef5e-3109-4e77-85bd-cfeb0d347e82}" enabled="0" method="" siteId="{5ba5ef5e-3109-4e77-85bd-cfeb0d347e82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5102</TotalTime>
  <Words>1916</Words>
  <Application>Microsoft Office PowerPoint</Application>
  <PresentationFormat>Widescreen</PresentationFormat>
  <Paragraphs>238</Paragraphs>
  <Slides>27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Arial</vt:lpstr>
      <vt:lpstr>Calibri</vt:lpstr>
      <vt:lpstr>Calibri Light</vt:lpstr>
      <vt:lpstr>Cambria</vt:lpstr>
      <vt:lpstr>Poppins</vt:lpstr>
      <vt:lpstr>Segoe UI</vt:lpstr>
      <vt:lpstr>Times New Roman</vt:lpstr>
      <vt:lpstr>Wingdings</vt:lpstr>
      <vt:lpstr>Office Theme</vt:lpstr>
      <vt:lpstr>PowerPoint Presentation</vt:lpstr>
      <vt:lpstr>COI Disclosure Information　 </vt:lpstr>
      <vt:lpstr>Agenda? </vt:lpstr>
      <vt:lpstr>PowerPoint Presentation</vt:lpstr>
      <vt:lpstr>Metabolic-associated steatotic liver disease (MASLD)</vt:lpstr>
      <vt:lpstr>Metabolic-associated steatotic liver disease (MASLD)  - a multiorgan disease</vt:lpstr>
      <vt:lpstr>Association between noninvasive fibrosis markers and mortality among adults with nonalcoholic fatty liver disease in the United States</vt:lpstr>
      <vt:lpstr>Causes of death in patients with Non-alcoholic Fatty Liver Disease (NAFLD)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MASLD and Brain</vt:lpstr>
      <vt:lpstr>MASLD and Muscle</vt:lpstr>
      <vt:lpstr>MASLD and Kidney </vt:lpstr>
      <vt:lpstr>MASLD and OSA</vt:lpstr>
      <vt:lpstr>Organ complicaetions: Lean vs Obese MASLD</vt:lpstr>
      <vt:lpstr>Lean vs Non-lean MASLD</vt:lpstr>
      <vt:lpstr>Which are the subgroups in MAFLD that are at increased risk of MACE and extrahepatic malignancies?</vt:lpstr>
      <vt:lpstr>PowerPoint Presentation</vt:lpstr>
      <vt:lpstr>PowerPoint Presentation</vt:lpstr>
      <vt:lpstr>PowerPoint Presentation</vt:lpstr>
      <vt:lpstr>Summary</vt:lpstr>
      <vt:lpstr>Acknowledgements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Global Strategy for NAFLD  View from Asia</dc:title>
  <dc:creator>Dan Yock Young</dc:creator>
  <cp:lastModifiedBy>Dan Yock Young</cp:lastModifiedBy>
  <cp:revision>45</cp:revision>
  <dcterms:created xsi:type="dcterms:W3CDTF">2022-09-02T02:22:33Z</dcterms:created>
  <dcterms:modified xsi:type="dcterms:W3CDTF">2025-08-23T16:24:57Z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0x0101003AFF42EC3D2ABF4FAB4E70E6F00C3F1B</vt:lpwstr>
  </property>
</Properties>
</file>