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14" d="100"/>
          <a:sy n="114" d="100"/>
        </p:scale>
        <p:origin x="43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5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8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71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2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69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5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07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04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2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680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3/17/2023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1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8" r:id="rId6"/>
    <p:sldLayoutId id="2147483743" r:id="rId7"/>
    <p:sldLayoutId id="2147483744" r:id="rId8"/>
    <p:sldLayoutId id="2147483745" r:id="rId9"/>
    <p:sldLayoutId id="2147483747" r:id="rId10"/>
    <p:sldLayoutId id="2147483746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40174A-7161-E74A-A4F9-1CF7CF561F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9282" y="1160946"/>
            <a:ext cx="5354987" cy="1645598"/>
          </a:xfrm>
        </p:spPr>
        <p:txBody>
          <a:bodyPr anchor="t">
            <a:normAutofit/>
          </a:bodyPr>
          <a:lstStyle/>
          <a:p>
            <a:pPr algn="l"/>
            <a:br>
              <a:rPr lang="en-US" sz="2800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</a:rPr>
            </a:b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Preceptorship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</a:rPr>
              <a:t>Programme</a:t>
            </a:r>
            <a:br>
              <a:rPr lang="en-US" sz="28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1</a:t>
            </a:r>
            <a:r>
              <a:rPr lang="en-US" sz="2800" baseline="30000" dirty="0">
                <a:solidFill>
                  <a:schemeClr val="accent2">
                    <a:lumMod val="50000"/>
                  </a:schemeClr>
                </a:solidFill>
              </a:rPr>
              <a:t>st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 June 2023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BD0091-3058-3244-BB4A-172361E84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9282" y="3210443"/>
            <a:ext cx="4978026" cy="2406235"/>
          </a:xfrm>
        </p:spPr>
        <p:txBody>
          <a:bodyPr>
            <a:normAutofit/>
          </a:bodyPr>
          <a:lstStyle/>
          <a:p>
            <a:pPr algn="l"/>
            <a:r>
              <a:rPr lang="en-US" sz="2200" dirty="0">
                <a:solidFill>
                  <a:schemeClr val="tx2">
                    <a:alpha val="60000"/>
                  </a:schemeClr>
                </a:solidFill>
              </a:rPr>
              <a:t>Dr </a:t>
            </a:r>
            <a:r>
              <a:rPr lang="en-US" sz="2200" dirty="0">
                <a:solidFill>
                  <a:schemeClr val="accent2">
                    <a:lumMod val="50000"/>
                    <a:alpha val="60000"/>
                  </a:schemeClr>
                </a:solidFill>
              </a:rPr>
              <a:t>Your</a:t>
            </a:r>
            <a:r>
              <a:rPr lang="en-US" sz="2200" dirty="0">
                <a:solidFill>
                  <a:schemeClr val="tx2">
                    <a:alpha val="60000"/>
                  </a:schemeClr>
                </a:solidFill>
              </a:rPr>
              <a:t> Full Name</a:t>
            </a:r>
          </a:p>
          <a:p>
            <a:pPr algn="l"/>
            <a:r>
              <a:rPr lang="en-US" sz="2200" dirty="0">
                <a:solidFill>
                  <a:schemeClr val="tx2">
                    <a:alpha val="60000"/>
                  </a:schemeClr>
                </a:solidFill>
              </a:rPr>
              <a:t>Your Department</a:t>
            </a:r>
          </a:p>
          <a:p>
            <a:pPr algn="l"/>
            <a:r>
              <a:rPr lang="en-US" sz="2200" dirty="0">
                <a:solidFill>
                  <a:schemeClr val="tx2">
                    <a:alpha val="60000"/>
                  </a:schemeClr>
                </a:solidFill>
              </a:rPr>
              <a:t>Your Institution</a:t>
            </a:r>
          </a:p>
          <a:p>
            <a:pPr algn="l"/>
            <a:r>
              <a:rPr lang="en-US" sz="2200" dirty="0">
                <a:solidFill>
                  <a:schemeClr val="tx2">
                    <a:alpha val="60000"/>
                  </a:schemeClr>
                </a:solidFill>
              </a:rPr>
              <a:t>Your Country.</a:t>
            </a:r>
          </a:p>
        </p:txBody>
      </p:sp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F57B9B86-BD01-4943-A04E-7E86B943EC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90000"/>
          </a:blip>
          <a:srcRect l="15342" r="18032" b="-1"/>
          <a:stretch/>
        </p:blipFill>
        <p:spPr>
          <a:xfrm>
            <a:off x="0" y="0"/>
            <a:ext cx="6474941" cy="6875795"/>
          </a:xfrm>
          <a:prstGeom prst="rect">
            <a:avLst/>
          </a:prstGeom>
        </p:spPr>
      </p:pic>
      <p:pic>
        <p:nvPicPr>
          <p:cNvPr id="7" name="Picture 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5DDE7A06-EDBA-3042-BE54-69FE8BE7B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946"/>
            <a:ext cx="1614616" cy="121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60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DDD8186-0203-8741-A288-876FCFB120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9746" y="2117356"/>
            <a:ext cx="5669460" cy="537144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Case Presentation</a:t>
            </a:r>
          </a:p>
        </p:txBody>
      </p:sp>
      <p:pic>
        <p:nvPicPr>
          <p:cNvPr id="11" name="Picture 10" descr="A close - up of a clock&#10;&#10;Description automatically generated with medium confidence">
            <a:extLst>
              <a:ext uri="{FF2B5EF4-FFF2-40B4-BE49-F238E27FC236}">
                <a16:creationId xmlns:a16="http://schemas.microsoft.com/office/drawing/2014/main" id="{1429D95D-C3C5-F74C-BC05-B8B61C31E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042252"/>
          </a:xfrm>
          <a:prstGeom prst="rect">
            <a:avLst/>
          </a:prstGeom>
        </p:spPr>
      </p:pic>
      <p:pic>
        <p:nvPicPr>
          <p:cNvPr id="7" name="Picture 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5DDE7A06-EDBA-3042-BE54-69FE8BE7B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614616" cy="121096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0BD0091-3058-3244-BB4A-172361E84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123" y="2852635"/>
            <a:ext cx="8584937" cy="3204215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HBV / HCV / HCC or NASH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 Details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History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- Current Problem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 Findings/Investigations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Maximum 8 – 10 Slides</a:t>
            </a:r>
          </a:p>
        </p:txBody>
      </p:sp>
    </p:spTree>
    <p:extLst>
      <p:ext uri="{BB962C8B-B14F-4D97-AF65-F5344CB8AC3E}">
        <p14:creationId xmlns:p14="http://schemas.microsoft.com/office/powerpoint/2010/main" val="371058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8C37C960-91F5-4F61-B2CD-8A0379207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DDD8186-0203-8741-A288-876FCFB120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9746" y="2117356"/>
            <a:ext cx="5669460" cy="537144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Case Presentation</a:t>
            </a:r>
          </a:p>
        </p:txBody>
      </p:sp>
      <p:pic>
        <p:nvPicPr>
          <p:cNvPr id="11" name="Picture 10" descr="A close - up of a clock&#10;&#10;Description automatically generated with medium confidence">
            <a:extLst>
              <a:ext uri="{FF2B5EF4-FFF2-40B4-BE49-F238E27FC236}">
                <a16:creationId xmlns:a16="http://schemas.microsoft.com/office/drawing/2014/main" id="{1429D95D-C3C5-F74C-BC05-B8B61C31E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042252"/>
          </a:xfrm>
          <a:prstGeom prst="rect">
            <a:avLst/>
          </a:prstGeom>
        </p:spPr>
      </p:pic>
      <p:pic>
        <p:nvPicPr>
          <p:cNvPr id="7" name="Picture 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5DDE7A06-EDBA-3042-BE54-69FE8BE7B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614616" cy="121096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40BD0091-3058-3244-BB4A-172361E849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123" y="2852636"/>
            <a:ext cx="8584937" cy="280273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Clinical Problem/Question</a:t>
            </a:r>
          </a:p>
        </p:txBody>
      </p:sp>
    </p:spTree>
    <p:extLst>
      <p:ext uri="{BB962C8B-B14F-4D97-AF65-F5344CB8AC3E}">
        <p14:creationId xmlns:p14="http://schemas.microsoft.com/office/powerpoint/2010/main" val="508798581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51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Avenir Next LT Pro</vt:lpstr>
      <vt:lpstr>Calibri</vt:lpstr>
      <vt:lpstr>Sabon Next LT</vt:lpstr>
      <vt:lpstr>Wingdings</vt:lpstr>
      <vt:lpstr>LuminousVTI</vt:lpstr>
      <vt:lpstr> Preceptorship Programme 1st June 2023</vt:lpstr>
      <vt:lpstr>Case Presentation</vt:lpstr>
      <vt:lpstr>Case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Preceptorship Programme 24 to 26 May 2021</dc:title>
  <dc:creator>Li Chin Chan</dc:creator>
  <cp:lastModifiedBy>Mahesh Malusare</cp:lastModifiedBy>
  <cp:revision>5</cp:revision>
  <dcterms:created xsi:type="dcterms:W3CDTF">2021-02-18T08:52:23Z</dcterms:created>
  <dcterms:modified xsi:type="dcterms:W3CDTF">2023-03-17T09:27:55Z</dcterms:modified>
</cp:coreProperties>
</file>